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82" r:id="rId4"/>
    <p:sldId id="273" r:id="rId5"/>
    <p:sldId id="274" r:id="rId6"/>
    <p:sldId id="275" r:id="rId7"/>
    <p:sldId id="256" r:id="rId8"/>
    <p:sldId id="259" r:id="rId9"/>
    <p:sldId id="265" r:id="rId10"/>
    <p:sldId id="260" r:id="rId11"/>
    <p:sldId id="261" r:id="rId12"/>
    <p:sldId id="262" r:id="rId13"/>
    <p:sldId id="258" r:id="rId14"/>
    <p:sldId id="264" r:id="rId15"/>
    <p:sldId id="263" r:id="rId16"/>
    <p:sldId id="266" r:id="rId17"/>
    <p:sldId id="267" r:id="rId18"/>
    <p:sldId id="268" r:id="rId19"/>
    <p:sldId id="269" r:id="rId20"/>
    <p:sldId id="280" r:id="rId21"/>
    <p:sldId id="270" r:id="rId22"/>
    <p:sldId id="276" r:id="rId23"/>
    <p:sldId id="277" r:id="rId24"/>
    <p:sldId id="278" r:id="rId25"/>
    <p:sldId id="279" r:id="rId26"/>
    <p:sldId id="281" r:id="rId27"/>
    <p:sldId id="283" r:id="rId28"/>
    <p:sldId id="284" r:id="rId2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2011/11/1</a:t>
            </a:fld>
            <a:endParaRPr kumimoji="1" lang="ja-JP" altLang="en-US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2011/11/1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2011/11/1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2011/11/1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2011/11/1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リフスロー　コードレビュー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kumimoji="1" lang="en-US" altLang="ja-JP" dirty="0" smtClean="0"/>
          </a:p>
          <a:p>
            <a:pPr algn="r"/>
            <a:r>
              <a:rPr lang="ja-JP" altLang="en-US" dirty="0" smtClean="0"/>
              <a:t>リフスローチーム</a:t>
            </a:r>
            <a:endParaRPr kumimoji="1" lang="en-US" altLang="ja-JP" dirty="0" smtClean="0"/>
          </a:p>
          <a:p>
            <a:pPr algn="r"/>
            <a:r>
              <a:rPr kumimoji="1" lang="ja-JP" altLang="en-US" dirty="0" smtClean="0"/>
              <a:t>和泉　真</a:t>
            </a:r>
            <a:endParaRPr kumimoji="1" lang="en-US" altLang="ja-JP" dirty="0" smtClean="0"/>
          </a:p>
          <a:p>
            <a:pPr algn="r"/>
            <a:r>
              <a:rPr lang="ja-JP" altLang="en-US" dirty="0" smtClean="0"/>
              <a:t>西村　和晃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入力判定の統一化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リフスローの入力仕様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キーボード・ゲームパッド両方に対応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キーコンフィグに対応　</a:t>
            </a:r>
            <a:r>
              <a:rPr lang="ja-JP" altLang="en-US" sz="1400" dirty="0" smtClean="0"/>
              <a:t>結局</a:t>
            </a:r>
            <a:r>
              <a:rPr kumimoji="1" lang="ja-JP" altLang="en-US" sz="1400" dirty="0" smtClean="0"/>
              <a:t>実装できなかったけど</a:t>
            </a:r>
            <a:r>
              <a:rPr kumimoji="1" lang="en-US" altLang="ja-JP" sz="1400" dirty="0" smtClean="0"/>
              <a:t>…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これらをどう処理するか？</a:t>
            </a:r>
            <a:endParaRPr kumimoji="1"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1619672" y="4221088"/>
            <a:ext cx="6768752" cy="1944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 smtClean="0"/>
              <a:t>(</a:t>
            </a:r>
            <a:r>
              <a:rPr lang="ja-JP" altLang="en-US" dirty="0" smtClean="0"/>
              <a:t>キーコンフィグ設定をこれからの入力判定に反映させる</a:t>
            </a:r>
            <a:r>
              <a:rPr lang="en-US" altLang="ja-JP" dirty="0" smtClean="0"/>
              <a:t>);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if(</a:t>
            </a:r>
            <a:r>
              <a:rPr lang="ja-JP" altLang="en-US" dirty="0" smtClean="0"/>
              <a:t>キーボード判定</a:t>
            </a:r>
            <a:r>
              <a:rPr lang="en-US" altLang="ja-JP" dirty="0" smtClean="0"/>
              <a:t>||</a:t>
            </a:r>
            <a:r>
              <a:rPr lang="ja-JP" altLang="en-US" dirty="0" smtClean="0"/>
              <a:t>ゲームパッド判定</a:t>
            </a:r>
            <a:r>
              <a:rPr lang="en-US" altLang="ja-JP" dirty="0" smtClean="0"/>
              <a:t>){</a:t>
            </a:r>
          </a:p>
          <a:p>
            <a:r>
              <a:rPr lang="en-US" altLang="ja-JP" dirty="0" smtClean="0"/>
              <a:t>	…</a:t>
            </a:r>
          </a:p>
          <a:p>
            <a:r>
              <a:rPr lang="en-US" altLang="ja-JP" dirty="0" smtClean="0"/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入力判定の統一化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リフスローでは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入力処理を受け取るための</a:t>
            </a:r>
            <a:r>
              <a:rPr kumimoji="1" lang="ja-JP" altLang="en-US" dirty="0" smtClean="0">
                <a:solidFill>
                  <a:srgbClr val="FF0000"/>
                </a:solidFill>
              </a:rPr>
              <a:t>専用クラス</a:t>
            </a:r>
            <a:r>
              <a:rPr kumimoji="1" lang="ja-JP" altLang="en-US" dirty="0" smtClean="0"/>
              <a:t>を設計（</a:t>
            </a:r>
            <a:r>
              <a:rPr lang="en-US" altLang="ja-JP" dirty="0" err="1" smtClean="0"/>
              <a:t>CInput</a:t>
            </a:r>
            <a:r>
              <a:rPr lang="ja-JP" altLang="en-US" dirty="0" smtClean="0"/>
              <a:t>クラス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キーボードからの入力を受け取って保存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ゲームパッドからの入力を受け取って保存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キーコンフィグの設定を受け取って保存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テーブル処理で、必要な時に設定を参照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1</a:t>
            </a:r>
            <a:r>
              <a:rPr kumimoji="1" lang="ja-JP" altLang="en-US" dirty="0" smtClean="0"/>
              <a:t>フレーム前の入力情報も保存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「今押したか」「前から押されてるか」の判定が可能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入力判定の統一化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そしてどうなった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if</a:t>
            </a:r>
            <a:r>
              <a:rPr lang="ja-JP" altLang="en-US" dirty="0" smtClean="0"/>
              <a:t>文一つで完全な入力判定が可能に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キーコンフィグはどんな設定になっているか？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キーボードはどのキーの入力を調べるか？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ゲームパッドはどのボタンの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ry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キーボードの方ではキーは押されているか？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ゲームパッドの方ではボタンは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ry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今押</a:t>
            </a:r>
            <a:r>
              <a:rPr lang="ja-JP" altLang="en-US" dirty="0" smtClean="0"/>
              <a:t>し</a:t>
            </a:r>
            <a:r>
              <a:rPr kumimoji="1" lang="ja-JP" altLang="en-US" dirty="0" smtClean="0"/>
              <a:t>た？前から押されている？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入力デバイスに</a:t>
            </a:r>
            <a:r>
              <a:rPr kumimoji="1" lang="ja-JP" altLang="en-US" dirty="0" smtClean="0"/>
              <a:t>よって判定回数を増やす必要</a:t>
            </a:r>
            <a:r>
              <a:rPr kumimoji="1" lang="ja-JP" altLang="en-US" dirty="0" smtClean="0"/>
              <a:t>がない！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入力判定の統一化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こんな感じ</a:t>
            </a:r>
            <a:endParaRPr kumimoji="1" lang="en-US" altLang="ja-JP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1475656" y="2132856"/>
            <a:ext cx="1800200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ゲームパッド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475656" y="3356992"/>
            <a:ext cx="1800200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キーボード</a:t>
            </a:r>
            <a:endParaRPr kumimoji="1" lang="ja-JP" altLang="en-US" dirty="0"/>
          </a:p>
        </p:txBody>
      </p:sp>
      <p:cxnSp>
        <p:nvCxnSpPr>
          <p:cNvPr id="7" name="直線コネクタ 6"/>
          <p:cNvCxnSpPr>
            <a:stCxn id="4" idx="3"/>
          </p:cNvCxnSpPr>
          <p:nvPr/>
        </p:nvCxnSpPr>
        <p:spPr>
          <a:xfrm>
            <a:off x="3275856" y="2564904"/>
            <a:ext cx="3600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3635896" y="2564904"/>
            <a:ext cx="0" cy="12241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275856" y="3789040"/>
            <a:ext cx="3600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3635896" y="314096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角丸四角形 16"/>
          <p:cNvSpPr/>
          <p:nvPr/>
        </p:nvSpPr>
        <p:spPr>
          <a:xfrm>
            <a:off x="4211960" y="2132856"/>
            <a:ext cx="2088232" cy="20882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入力クラス</a:t>
            </a:r>
            <a:endParaRPr kumimoji="1" lang="en-US" altLang="ja-JP" dirty="0" smtClean="0"/>
          </a:p>
        </p:txBody>
      </p:sp>
      <p:sp>
        <p:nvSpPr>
          <p:cNvPr id="12" name="角丸四角形 11"/>
          <p:cNvSpPr/>
          <p:nvPr/>
        </p:nvSpPr>
        <p:spPr>
          <a:xfrm>
            <a:off x="4572000" y="3429000"/>
            <a:ext cx="1440160" cy="6480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キーコンフィグ</a:t>
            </a:r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7055768" y="2132856"/>
            <a:ext cx="1836712" cy="20882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メイン処理</a:t>
            </a:r>
            <a:endParaRPr kumimoji="1" lang="en-US" altLang="ja-JP" dirty="0" smtClean="0"/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6300192" y="357301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>
            <a:off x="6372200" y="27089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雲 25"/>
          <p:cNvSpPr/>
          <p:nvPr/>
        </p:nvSpPr>
        <p:spPr>
          <a:xfrm>
            <a:off x="1331640" y="3284984"/>
            <a:ext cx="2088232" cy="1152128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Z</a:t>
            </a:r>
            <a:r>
              <a:rPr kumimoji="1" lang="ja-JP" altLang="en-US" dirty="0" smtClean="0"/>
              <a:t>キーが今押された</a:t>
            </a:r>
            <a:endParaRPr kumimoji="1" lang="ja-JP" altLang="en-US" dirty="0"/>
          </a:p>
        </p:txBody>
      </p:sp>
      <p:sp>
        <p:nvSpPr>
          <p:cNvPr id="28" name="雲 27"/>
          <p:cNvSpPr/>
          <p:nvPr/>
        </p:nvSpPr>
        <p:spPr>
          <a:xfrm>
            <a:off x="1331640" y="1988840"/>
            <a:ext cx="2088232" cy="1152128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B</a:t>
            </a:r>
            <a:r>
              <a:rPr lang="ja-JP" altLang="en-US" dirty="0" smtClean="0"/>
              <a:t>ボタン</a:t>
            </a:r>
            <a:r>
              <a:rPr kumimoji="1" lang="ja-JP" altLang="en-US" dirty="0" smtClean="0"/>
              <a:t>が押されてる</a:t>
            </a:r>
            <a:endParaRPr kumimoji="1" lang="ja-JP" altLang="en-US" dirty="0"/>
          </a:p>
        </p:txBody>
      </p:sp>
      <p:sp>
        <p:nvSpPr>
          <p:cNvPr id="29" name="四角形吹き出し 28"/>
          <p:cNvSpPr/>
          <p:nvPr/>
        </p:nvSpPr>
        <p:spPr>
          <a:xfrm>
            <a:off x="2843808" y="4509120"/>
            <a:ext cx="3096344" cy="2132856"/>
          </a:xfrm>
          <a:prstGeom prst="wedgeRectCallout">
            <a:avLst>
              <a:gd name="adj1" fmla="val 25555"/>
              <a:gd name="adj2" fmla="val -6970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30" name="表 29"/>
          <p:cNvGraphicFramePr>
            <a:graphicFrameLocks noGrp="1"/>
          </p:cNvGraphicFramePr>
          <p:nvPr/>
        </p:nvGraphicFramePr>
        <p:xfrm>
          <a:off x="3059832" y="4653136"/>
          <a:ext cx="2676129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92043"/>
                <a:gridCol w="892043"/>
                <a:gridCol w="892043"/>
              </a:tblGrid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Type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Key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Pad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BTN1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Z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BTN2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UP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RIGHT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→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雲 30"/>
          <p:cNvSpPr/>
          <p:nvPr/>
        </p:nvSpPr>
        <p:spPr>
          <a:xfrm>
            <a:off x="3635896" y="1556792"/>
            <a:ext cx="3240360" cy="1440160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BTN1</a:t>
            </a:r>
            <a:r>
              <a:rPr lang="ja-JP" altLang="en-US" dirty="0" smtClean="0"/>
              <a:t>が今押された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BTN2</a:t>
            </a:r>
            <a:r>
              <a:rPr kumimoji="1" lang="ja-JP" altLang="en-US" dirty="0" smtClean="0"/>
              <a:t>が押されてる</a:t>
            </a:r>
            <a:endParaRPr kumimoji="1" lang="ja-JP" altLang="en-US" dirty="0"/>
          </a:p>
        </p:txBody>
      </p:sp>
      <p:sp>
        <p:nvSpPr>
          <p:cNvPr id="32" name="雲 31"/>
          <p:cNvSpPr/>
          <p:nvPr/>
        </p:nvSpPr>
        <p:spPr>
          <a:xfrm>
            <a:off x="6839744" y="2636912"/>
            <a:ext cx="2304256" cy="1152128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BTN1</a:t>
            </a:r>
            <a:r>
              <a:rPr kumimoji="1" lang="ja-JP" altLang="en-US" dirty="0" err="1" smtClean="0"/>
              <a:t>って</a:t>
            </a:r>
            <a:r>
              <a:rPr kumimoji="1" lang="ja-JP" altLang="en-US" dirty="0" smtClean="0"/>
              <a:t>今押された？</a:t>
            </a:r>
            <a:endParaRPr kumimoji="1" lang="ja-JP" altLang="en-US" dirty="0"/>
          </a:p>
        </p:txBody>
      </p:sp>
      <p:sp>
        <p:nvSpPr>
          <p:cNvPr id="33" name="雲 32"/>
          <p:cNvSpPr/>
          <p:nvPr/>
        </p:nvSpPr>
        <p:spPr>
          <a:xfrm>
            <a:off x="3995936" y="2780928"/>
            <a:ext cx="2448272" cy="936104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押されたよ！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6185E-6 L 0.2875 0.0839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4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13873E-6 L 0.2875 -0.1047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50289E-6 L -0.29514 0.0159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" y="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12139E-6 L 0.26789 -0.00509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8" grpId="0" animBg="1"/>
      <p:bldP spid="28" grpId="1" animBg="1"/>
      <p:bldP spid="29" grpId="0" animBg="1"/>
      <p:bldP spid="31" grpId="0" animBg="1"/>
      <p:bldP spid="32" grpId="0" animBg="1"/>
      <p:bldP spid="32" grpId="1" animBg="1"/>
      <p:bldP spid="33" grpId="0" animBg="1"/>
      <p:bldP spid="3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入力判定の統一化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入力判定はゲームの根幹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入力が受け取れないゲームなんて</a:t>
            </a:r>
            <a:r>
              <a:rPr lang="ja-JP" altLang="en-US" dirty="0" smtClean="0"/>
              <a:t>無い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まとも</a:t>
            </a:r>
            <a:r>
              <a:rPr lang="ja-JP" altLang="en-US" dirty="0" smtClean="0"/>
              <a:t>な操作もできないゲームは論外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つまり・・・</a:t>
            </a:r>
            <a:endParaRPr lang="en-US" altLang="ja-JP" dirty="0" smtClean="0"/>
          </a:p>
          <a:p>
            <a:r>
              <a:rPr lang="ja-JP" altLang="en-US" dirty="0" smtClean="0"/>
              <a:t>入力の仕様は</a:t>
            </a:r>
            <a:r>
              <a:rPr lang="ja-JP" altLang="en-US" dirty="0" smtClean="0">
                <a:solidFill>
                  <a:srgbClr val="FF0000"/>
                </a:solidFill>
              </a:rPr>
              <a:t>とても重要</a:t>
            </a:r>
            <a:r>
              <a:rPr lang="ja-JP" altLang="en-US" dirty="0" smtClean="0"/>
              <a:t>です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できれば最初に実装しておきたい箇所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必要であればキーコンフィグも実装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あとで仕様変更の無いように！</a:t>
            </a:r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lang="en-US" altLang="ja-JP" sz="1800" dirty="0" smtClean="0"/>
              <a:t>※</a:t>
            </a:r>
            <a:r>
              <a:rPr lang="ja-JP" altLang="en-US" sz="1800" dirty="0" smtClean="0"/>
              <a:t>ここの内容は、キーコンフィグ以外</a:t>
            </a:r>
            <a:r>
              <a:rPr lang="en-US" altLang="ja-JP" sz="1800" dirty="0" smtClean="0"/>
              <a:t>FKUT</a:t>
            </a:r>
            <a:r>
              <a:rPr lang="ja-JP" altLang="en-US" sz="1800" dirty="0" err="1" smtClean="0"/>
              <a:t>にも</a:t>
            </a:r>
            <a:r>
              <a:rPr lang="ja-JP" altLang="en-US" sz="1800" dirty="0" smtClean="0"/>
              <a:t>実装されています</a:t>
            </a:r>
            <a:endParaRPr lang="en-US" altLang="ja-JP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データベースの使用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モデルには複数の変数が必要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fk_Shape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f</a:t>
            </a:r>
            <a:r>
              <a:rPr kumimoji="1" lang="en-US" altLang="ja-JP" dirty="0" err="1" smtClean="0"/>
              <a:t>k_Model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fk_Material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CMotionCharactor</a:t>
            </a:r>
            <a:endParaRPr kumimoji="1" lang="en-US" altLang="ja-JP" dirty="0" smtClean="0"/>
          </a:p>
          <a:p>
            <a:r>
              <a:rPr kumimoji="1" lang="ja-JP" altLang="en-US" dirty="0" smtClean="0"/>
              <a:t>ゲーム全体で反映される値もある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音量設定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管理がめ</a:t>
            </a:r>
            <a:r>
              <a:rPr lang="ja-JP" altLang="en-US" dirty="0" err="1" smtClean="0"/>
              <a:t>んど</a:t>
            </a:r>
            <a:r>
              <a:rPr lang="ja-JP" altLang="en-US" dirty="0" smtClean="0"/>
              <a:t>くさい！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データベースの使用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リフスローでは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「データベース」（以下</a:t>
            </a:r>
            <a:r>
              <a:rPr kumimoji="1" lang="en-US" altLang="ja-JP" dirty="0" smtClean="0"/>
              <a:t>DB</a:t>
            </a:r>
            <a:r>
              <a:rPr kumimoji="1" lang="ja-JP" altLang="en-US" dirty="0" smtClean="0"/>
              <a:t>）を作成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用途に応じた複数の</a:t>
            </a:r>
            <a:r>
              <a:rPr lang="en-US" altLang="ja-JP" dirty="0" smtClean="0"/>
              <a:t>DB</a:t>
            </a:r>
            <a:r>
              <a:rPr lang="ja-JP" altLang="en-US" dirty="0" smtClean="0"/>
              <a:t>が存在する</a:t>
            </a:r>
            <a:endParaRPr lang="en-US" altLang="ja-JP" dirty="0" smtClean="0"/>
          </a:p>
          <a:p>
            <a:pPr lvl="2"/>
            <a:r>
              <a:rPr kumimoji="1" lang="en-US" altLang="ja-JP" dirty="0" err="1" smtClean="0"/>
              <a:t>modelDB</a:t>
            </a:r>
            <a:r>
              <a:rPr kumimoji="1" lang="ja-JP" altLang="en-US" dirty="0" smtClean="0"/>
              <a:t>（モデルを扱う）</a:t>
            </a:r>
            <a:endParaRPr kumimoji="1" lang="en-US" altLang="ja-JP" dirty="0" smtClean="0"/>
          </a:p>
          <a:p>
            <a:pPr lvl="2"/>
            <a:r>
              <a:rPr lang="en-US" altLang="ja-JP" dirty="0" err="1" smtClean="0"/>
              <a:t>graphDB</a:t>
            </a:r>
            <a:r>
              <a:rPr lang="ja-JP" altLang="en-US" dirty="0" smtClean="0"/>
              <a:t>（</a:t>
            </a:r>
            <a:r>
              <a:rPr lang="en-US" altLang="ja-JP" dirty="0" smtClean="0"/>
              <a:t>2D</a:t>
            </a:r>
            <a:r>
              <a:rPr lang="ja-JP" altLang="en-US" dirty="0" smtClean="0"/>
              <a:t>画像を扱う）</a:t>
            </a:r>
            <a:endParaRPr lang="en-US" altLang="ja-JP" dirty="0" smtClean="0"/>
          </a:p>
          <a:p>
            <a:pPr lvl="2"/>
            <a:r>
              <a:rPr kumimoji="1" lang="en-US" altLang="ja-JP" dirty="0" err="1" smtClean="0"/>
              <a:t>effectDB</a:t>
            </a:r>
            <a:r>
              <a:rPr kumimoji="1" lang="ja-JP" altLang="en-US" dirty="0" smtClean="0"/>
              <a:t>（エフェクトを扱う）</a:t>
            </a:r>
            <a:endParaRPr kumimoji="1" lang="en-US" altLang="ja-JP" dirty="0" smtClean="0"/>
          </a:p>
          <a:p>
            <a:pPr lvl="2"/>
            <a:r>
              <a:rPr lang="en-US" altLang="ja-JP" dirty="0" err="1" smtClean="0"/>
              <a:t>soundDB</a:t>
            </a:r>
            <a:r>
              <a:rPr lang="ja-JP" altLang="en-US" dirty="0" smtClean="0"/>
              <a:t>（</a:t>
            </a:r>
            <a:r>
              <a:rPr lang="en-US" altLang="ja-JP" dirty="0" smtClean="0"/>
              <a:t>BGM</a:t>
            </a:r>
            <a:r>
              <a:rPr lang="ja-JP" altLang="en-US" dirty="0" smtClean="0"/>
              <a:t>や</a:t>
            </a:r>
            <a:r>
              <a:rPr lang="en-US" altLang="ja-JP" dirty="0" smtClean="0"/>
              <a:t>SE</a:t>
            </a:r>
            <a:r>
              <a:rPr lang="ja-JP" altLang="en-US" dirty="0" smtClean="0"/>
              <a:t>を扱う）</a:t>
            </a:r>
            <a:endParaRPr lang="en-US" altLang="ja-JP" dirty="0" smtClean="0"/>
          </a:p>
          <a:p>
            <a:pPr lvl="2"/>
            <a:r>
              <a:rPr kumimoji="1" lang="en-US" altLang="ja-JP" dirty="0" err="1" smtClean="0"/>
              <a:t>configDB</a:t>
            </a:r>
            <a:r>
              <a:rPr kumimoji="1" lang="ja-JP" altLang="en-US" dirty="0" smtClean="0"/>
              <a:t>（各種設定を扱う）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systemDB</a:t>
            </a:r>
            <a:r>
              <a:rPr lang="ja-JP" altLang="en-US" dirty="0" smtClean="0"/>
              <a:t>（システム系操作を扱う）</a:t>
            </a:r>
            <a:endParaRPr kumimoji="1" lang="en-US" altLang="ja-JP" dirty="0" smtClean="0"/>
          </a:p>
          <a:p>
            <a:pPr lvl="2"/>
            <a:r>
              <a:rPr lang="en-US" altLang="ja-JP" dirty="0" err="1" smtClean="0"/>
              <a:t>rankingDB</a:t>
            </a:r>
            <a:r>
              <a:rPr lang="ja-JP" altLang="en-US" dirty="0" smtClean="0"/>
              <a:t>（ランキングデータを扱う）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データベースの使用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modelDB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大半のモデルは</a:t>
            </a:r>
            <a:r>
              <a:rPr lang="en-US" altLang="ja-JP" dirty="0" err="1" smtClean="0"/>
              <a:t>modelDB</a:t>
            </a:r>
            <a:r>
              <a:rPr lang="ja-JP" altLang="en-US" dirty="0" smtClean="0"/>
              <a:t>に登録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モデルをいじる時は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用意された関数を使う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モデルのポインタを</a:t>
            </a:r>
            <a:r>
              <a:rPr lang="ja-JP" altLang="en-US" dirty="0" smtClean="0"/>
              <a:t>もらう　</a:t>
            </a:r>
            <a:r>
              <a:rPr lang="ja-JP" altLang="en-US" sz="1200" dirty="0" smtClean="0"/>
              <a:t>ホントはよくないけど</a:t>
            </a:r>
            <a:r>
              <a:rPr lang="en-US" altLang="ja-JP" sz="1200" dirty="0" smtClean="0"/>
              <a:t>…</a:t>
            </a:r>
            <a:endParaRPr lang="en-US" altLang="ja-JP" sz="1200" dirty="0" smtClean="0"/>
          </a:p>
          <a:p>
            <a:pPr lvl="1"/>
            <a:r>
              <a:rPr lang="ja-JP" altLang="en-US" dirty="0" smtClean="0"/>
              <a:t>モデルの後片付けも全部お任せ！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DB</a:t>
            </a:r>
            <a:r>
              <a:rPr lang="ja-JP" altLang="en-US" dirty="0" smtClean="0">
                <a:solidFill>
                  <a:srgbClr val="FF0000"/>
                </a:solidFill>
              </a:rPr>
              <a:t>の中ではこいつが一番活躍しました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データベースの使用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graphDB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2D</a:t>
            </a:r>
            <a:r>
              <a:rPr lang="ja-JP" altLang="en-US" dirty="0" smtClean="0"/>
              <a:t>画像の処理に特化した</a:t>
            </a:r>
            <a:r>
              <a:rPr lang="en-US" altLang="ja-JP" dirty="0" smtClean="0"/>
              <a:t>DB</a:t>
            </a:r>
          </a:p>
          <a:p>
            <a:pPr lvl="2"/>
            <a:r>
              <a:rPr kumimoji="1" lang="ja-JP" altLang="en-US" dirty="0" smtClean="0"/>
              <a:t>まあ</a:t>
            </a:r>
            <a:r>
              <a:rPr kumimoji="1" lang="en-US" altLang="ja-JP" dirty="0" err="1" smtClean="0"/>
              <a:t>fkut_SpriteModel</a:t>
            </a:r>
            <a:r>
              <a:rPr lang="ja-JP" altLang="en-US" dirty="0" smtClean="0"/>
              <a:t>があれば十分だけどね</a:t>
            </a:r>
            <a:r>
              <a:rPr lang="en-US" altLang="ja-JP" dirty="0" smtClean="0"/>
              <a:t>…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effectDB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エフェクト（</a:t>
            </a:r>
            <a:r>
              <a:rPr lang="en-US" altLang="ja-JP" dirty="0" smtClean="0"/>
              <a:t>3D</a:t>
            </a:r>
            <a:r>
              <a:rPr lang="ja-JP" altLang="en-US" dirty="0" smtClean="0"/>
              <a:t>画像）処理に特化した</a:t>
            </a:r>
            <a:r>
              <a:rPr lang="en-US" altLang="ja-JP" dirty="0" smtClean="0"/>
              <a:t>DB</a:t>
            </a:r>
          </a:p>
          <a:p>
            <a:pPr lvl="1"/>
            <a:r>
              <a:rPr lang="ja-JP" altLang="en-US" dirty="0" smtClean="0"/>
              <a:t>カメラ「こっち向いて～」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関数</a:t>
            </a:r>
            <a:r>
              <a:rPr lang="en-US" altLang="ja-JP" dirty="0" smtClean="0"/>
              <a:t>1</a:t>
            </a:r>
            <a:r>
              <a:rPr lang="ja-JP" altLang="en-US" dirty="0" err="1" smtClean="0"/>
              <a:t>つで</a:t>
            </a:r>
            <a:r>
              <a:rPr lang="ja-JP" altLang="en-US" dirty="0" smtClean="0"/>
              <a:t>カメラの方へ！面倒な計算不要！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データベースの使用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soundDB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BGM</a:t>
            </a:r>
            <a:r>
              <a:rPr lang="ja-JP" altLang="en-US" dirty="0" smtClean="0"/>
              <a:t>と</a:t>
            </a:r>
            <a:r>
              <a:rPr lang="en-US" altLang="ja-JP" dirty="0" smtClean="0"/>
              <a:t>SE</a:t>
            </a:r>
            <a:r>
              <a:rPr kumimoji="1" lang="ja-JP" altLang="en-US" dirty="0" smtClean="0"/>
              <a:t>を扱う</a:t>
            </a:r>
            <a:r>
              <a:rPr kumimoji="1" lang="en-US" altLang="ja-JP" dirty="0" smtClean="0"/>
              <a:t>DB</a:t>
            </a:r>
          </a:p>
          <a:p>
            <a:pPr lvl="1"/>
            <a:r>
              <a:rPr kumimoji="1" lang="ja-JP" altLang="en-US" dirty="0" smtClean="0"/>
              <a:t>音量を一律で</a:t>
            </a:r>
            <a:r>
              <a:rPr lang="ja-JP" altLang="en-US" dirty="0" smtClean="0"/>
              <a:t>変更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音量設定は</a:t>
            </a:r>
            <a:r>
              <a:rPr kumimoji="1" lang="en-US" altLang="ja-JP" dirty="0" err="1" smtClean="0"/>
              <a:t>configDB</a:t>
            </a:r>
            <a:r>
              <a:rPr kumimoji="1" lang="ja-JP" altLang="en-US" dirty="0" smtClean="0"/>
              <a:t>から受け取る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err="1" smtClean="0"/>
              <a:t>configDB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オプションで設定した内容を持つ</a:t>
            </a:r>
            <a:r>
              <a:rPr lang="en-US" altLang="ja-JP" dirty="0" smtClean="0"/>
              <a:t>DB</a:t>
            </a:r>
          </a:p>
          <a:p>
            <a:pPr lvl="2"/>
            <a:r>
              <a:rPr kumimoji="1" lang="ja-JP" altLang="en-US" dirty="0" smtClean="0"/>
              <a:t>音量設定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フルスクリーン設定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お題目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計画的なお話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改めて</a:t>
            </a:r>
            <a:r>
              <a:rPr kumimoji="1" lang="ja-JP" altLang="en-US" dirty="0" smtClean="0"/>
              <a:t>プロトタイプについて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リフスローでどうなったのか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気をつけるべきこと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技術的なお話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リフスローの良かった点の解説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リフスローの悪かった点の解説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データベースの使用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systemDB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細かな処理</a:t>
            </a:r>
            <a:r>
              <a:rPr lang="ja-JP" altLang="en-US" dirty="0" smtClean="0"/>
              <a:t>を担当する</a:t>
            </a:r>
            <a:r>
              <a:rPr lang="en-US" altLang="ja-JP" dirty="0" smtClean="0"/>
              <a:t>DB</a:t>
            </a:r>
          </a:p>
          <a:p>
            <a:pPr lvl="2"/>
            <a:r>
              <a:rPr kumimoji="1" lang="ja-JP" altLang="en-US" dirty="0" smtClean="0"/>
              <a:t>フェードアウト・フェードイン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カメラモデルのポインタを渡す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f</a:t>
            </a:r>
            <a:r>
              <a:rPr kumimoji="1" lang="en-US" altLang="ja-JP" dirty="0" err="1" smtClean="0"/>
              <a:t>k_Scene</a:t>
            </a:r>
            <a:r>
              <a:rPr kumimoji="1" lang="ja-JP" altLang="en-US" dirty="0" smtClean="0"/>
              <a:t>のポインタを渡す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err="1" smtClean="0"/>
              <a:t>rankingDB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ランキングデータ</a:t>
            </a:r>
            <a:r>
              <a:rPr lang="ja-JP" altLang="en-US" dirty="0" smtClean="0"/>
              <a:t>を持つ</a:t>
            </a:r>
            <a:r>
              <a:rPr lang="en-US" altLang="ja-JP" dirty="0" smtClean="0"/>
              <a:t>DB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実装には至りませんでした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データベースの使用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変数の管理はしっかりと！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むやみな変数の宣言は混乱のもと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ややこしい変数や関数は全部クラス化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変数を管理する専門の人を作るのも良い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ステージエディタの作成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ステージを作るに</a:t>
            </a:r>
            <a:r>
              <a:rPr lang="ja-JP" altLang="en-US" dirty="0" smtClean="0"/>
              <a:t>は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コード</a:t>
            </a:r>
            <a:r>
              <a:rPr kumimoji="1" lang="ja-JP" altLang="en-US" dirty="0" smtClean="0"/>
              <a:t>に数値をガチ打ち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やめてください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とりあえず　</a:t>
            </a:r>
            <a:r>
              <a:rPr kumimoji="1" lang="en-US" altLang="ja-JP" dirty="0" smtClean="0"/>
              <a:t>txt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or</a:t>
            </a:r>
            <a:r>
              <a:rPr kumimoji="1" lang="ja-JP" altLang="en-US" dirty="0" smtClean="0"/>
              <a:t>　</a:t>
            </a:r>
            <a:r>
              <a:rPr kumimoji="1" lang="en-US" altLang="ja-JP" dirty="0" err="1" smtClean="0"/>
              <a:t>csv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まあ多少は楽だけど</a:t>
            </a:r>
            <a:r>
              <a:rPr lang="en-US" altLang="ja-JP" dirty="0" smtClean="0"/>
              <a:t>…</a:t>
            </a:r>
          </a:p>
          <a:p>
            <a:pPr lvl="1"/>
            <a:r>
              <a:rPr kumimoji="1" lang="ja-JP" altLang="en-US" dirty="0" smtClean="0"/>
              <a:t>ステージエディタ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こっちの方が楽だよ</a:t>
            </a:r>
            <a:r>
              <a:rPr lang="ja-JP" altLang="en-US" dirty="0" smtClean="0"/>
              <a:t>ね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ステージエディタの作成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リフスローでは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フィールドを</a:t>
            </a:r>
            <a:r>
              <a:rPr lang="en-US" altLang="ja-JP" dirty="0" smtClean="0"/>
              <a:t>3</a:t>
            </a:r>
            <a:r>
              <a:rPr lang="ja-JP" altLang="en-US" dirty="0" smtClean="0"/>
              <a:t>次元のマス目で表現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ブロックが存在するマス目を保存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読み込み</a:t>
            </a:r>
            <a:r>
              <a:rPr kumimoji="1" lang="ja-JP" altLang="en-US" dirty="0" smtClean="0"/>
              <a:t>時マス目から実際の座標へ変換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779912" y="3573016"/>
          <a:ext cx="2520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000"/>
                <a:gridCol w="315000"/>
                <a:gridCol w="315000"/>
                <a:gridCol w="315000"/>
                <a:gridCol w="315000"/>
                <a:gridCol w="315000"/>
                <a:gridCol w="315000"/>
                <a:gridCol w="315000"/>
              </a:tblGrid>
              <a:tr h="31500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7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500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500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500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4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500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3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500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/>
                </a:tc>
              </a:tr>
              <a:tr h="31500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71120" marR="71120" marT="35560" marB="3556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5000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3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4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7</a:t>
                      </a:r>
                      <a:endParaRPr kumimoji="1" lang="ja-JP" altLang="en-US" sz="1400" dirty="0"/>
                    </a:p>
                  </a:txBody>
                  <a:tcPr marL="71120" marR="71120" marT="35560" marB="35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ステージエディタの作成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管理しやすい保存ルールを！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1</a:t>
            </a:r>
            <a:r>
              <a:rPr lang="ja-JP" altLang="en-US" dirty="0" smtClean="0"/>
              <a:t>行目にはエディタの</a:t>
            </a:r>
            <a:r>
              <a:rPr lang="en-US" altLang="ja-JP" dirty="0" smtClean="0"/>
              <a:t>ver.</a:t>
            </a:r>
            <a:r>
              <a:rPr lang="ja-JP" altLang="en-US" dirty="0" smtClean="0"/>
              <a:t>を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2</a:t>
            </a:r>
            <a:r>
              <a:rPr kumimoji="1" lang="ja-JP" altLang="en-US" dirty="0" smtClean="0"/>
              <a:t>行目にはプレイヤーの初期座標を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3</a:t>
            </a:r>
            <a:r>
              <a:rPr lang="ja-JP" altLang="en-US" dirty="0" smtClean="0"/>
              <a:t>行目以降にはブロックの座標を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特に大量</a:t>
            </a:r>
            <a:r>
              <a:rPr lang="ja-JP" altLang="en-US" dirty="0" smtClean="0"/>
              <a:t>のステージを作る時</a:t>
            </a:r>
            <a:r>
              <a:rPr lang="ja-JP" altLang="en-US" dirty="0" smtClean="0"/>
              <a:t>に有効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プレイヤー</a:t>
            </a:r>
            <a:r>
              <a:rPr lang="ja-JP" altLang="en-US" dirty="0" smtClean="0"/>
              <a:t>にステージを創作してもらう時は必須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悪かった点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時間配分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ベースを作るのが</a:t>
            </a:r>
            <a:r>
              <a:rPr lang="ja-JP" altLang="en-US" dirty="0" smtClean="0"/>
              <a:t>遅かった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一通り作り終えたのが</a:t>
            </a:r>
            <a:r>
              <a:rPr lang="en-US" altLang="ja-JP" dirty="0" smtClean="0"/>
              <a:t>7</a:t>
            </a:r>
            <a:r>
              <a:rPr lang="ja-JP" altLang="en-US" dirty="0" smtClean="0"/>
              <a:t>月中旬ごろ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しかもバグが多発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プロトタイプから移行する時の障害の一因に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ベースは早めに作ろう！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ベースを作る人のペース</a:t>
            </a:r>
            <a:r>
              <a:rPr lang="ja-JP" altLang="en-US" dirty="0" smtClean="0"/>
              <a:t>がその後の作業全体に影響します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悪かった点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ベース関数</a:t>
            </a:r>
            <a:r>
              <a:rPr lang="ja-JP" altLang="en-US" dirty="0" smtClean="0"/>
              <a:t>説明・リファレンス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何もかも説明不足だった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「この関数はどうやって使うの？」が数百回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用意した関数が活躍できなかった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他人の</a:t>
            </a:r>
            <a:r>
              <a:rPr lang="ja-JP" altLang="en-US" dirty="0" smtClean="0">
                <a:solidFill>
                  <a:srgbClr val="FF0000"/>
                </a:solidFill>
              </a:rPr>
              <a:t>コード</a:t>
            </a:r>
            <a:r>
              <a:rPr lang="ja-JP" altLang="en-US" dirty="0" smtClean="0">
                <a:solidFill>
                  <a:srgbClr val="FF0000"/>
                </a:solidFill>
              </a:rPr>
              <a:t>程</a:t>
            </a:r>
            <a:r>
              <a:rPr lang="ja-JP" altLang="en-US" dirty="0" smtClean="0">
                <a:solidFill>
                  <a:srgbClr val="FF0000"/>
                </a:solidFill>
              </a:rPr>
              <a:t>分かりにくいものは無い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2"/>
            <a:r>
              <a:rPr lang="ja-JP" altLang="en-US" dirty="0" smtClean="0"/>
              <a:t>詳細な説明が必要です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コメントだけでなく、実際に使っているサンプルプログラムなどがあるとすごく良い</a:t>
            </a:r>
            <a:endParaRPr lang="ja-JP" alt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最後に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プログラムの腕はほぼ</a:t>
            </a:r>
            <a:r>
              <a:rPr lang="ja-JP" altLang="en-US" dirty="0" smtClean="0">
                <a:solidFill>
                  <a:srgbClr val="FF0000"/>
                </a:solidFill>
              </a:rPr>
              <a:t>経験</a:t>
            </a:r>
            <a:r>
              <a:rPr lang="ja-JP" altLang="en-US" dirty="0" smtClean="0"/>
              <a:t>で決まる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どれだけゲームを作った</a:t>
            </a:r>
            <a:r>
              <a:rPr lang="ja-JP" altLang="en-US" dirty="0" smtClean="0"/>
              <a:t>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どんなゲームを作ったか？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どんなライブラリ</a:t>
            </a:r>
            <a:r>
              <a:rPr lang="ja-JP" altLang="en-US" dirty="0" smtClean="0"/>
              <a:t>を</a:t>
            </a:r>
            <a:r>
              <a:rPr lang="ja-JP" altLang="en-US" dirty="0" smtClean="0"/>
              <a:t>使った</a:t>
            </a:r>
            <a:r>
              <a:rPr lang="ja-JP" altLang="en-US" dirty="0" smtClean="0"/>
              <a:t>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どんな人たちと一緒に作ったか？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失敗も成功も全てが経験！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endParaRPr lang="en-US" altLang="ja-JP" dirty="0" smtClean="0"/>
          </a:p>
          <a:p>
            <a:r>
              <a:rPr lang="ja-JP" altLang="en-US" dirty="0" smtClean="0"/>
              <a:t>泣いても笑っても、</a:t>
            </a:r>
            <a:r>
              <a:rPr lang="ja-JP" altLang="en-US" dirty="0" smtClean="0">
                <a:solidFill>
                  <a:srgbClr val="FF0000"/>
                </a:solidFill>
              </a:rPr>
              <a:t>ゴールは来年</a:t>
            </a:r>
            <a:r>
              <a:rPr lang="en-US" altLang="ja-JP" dirty="0" smtClean="0">
                <a:solidFill>
                  <a:srgbClr val="FF0000"/>
                </a:solidFill>
              </a:rPr>
              <a:t>9</a:t>
            </a:r>
            <a:r>
              <a:rPr lang="ja-JP" altLang="en-US" dirty="0" smtClean="0">
                <a:solidFill>
                  <a:srgbClr val="FF0000"/>
                </a:solidFill>
              </a:rPr>
              <a:t>月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悔いの無いゲーム制作を！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kumimoji="1" lang="en-US" altLang="ja-JP" sz="4800" dirty="0" smtClean="0"/>
          </a:p>
          <a:p>
            <a:pPr algn="ctr">
              <a:buNone/>
            </a:pPr>
            <a:r>
              <a:rPr lang="ja-JP" altLang="en-US" sz="4800" dirty="0" smtClean="0"/>
              <a:t>ご清聴</a:t>
            </a:r>
            <a:endParaRPr lang="en-US" altLang="ja-JP" sz="4800" dirty="0" smtClean="0"/>
          </a:p>
          <a:p>
            <a:pPr algn="ctr">
              <a:buNone/>
            </a:pPr>
            <a:r>
              <a:rPr kumimoji="1" lang="ja-JP" altLang="en-US" sz="4800" dirty="0" smtClean="0"/>
              <a:t>ありがとうございました</a:t>
            </a:r>
            <a:endParaRPr kumimoji="1" lang="ja-JP" alt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前半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　</a:t>
            </a:r>
            <a:r>
              <a:rPr lang="ja-JP" altLang="en-US" dirty="0" smtClean="0"/>
              <a:t>～計画的なお話～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担当</a:t>
            </a:r>
            <a:r>
              <a:rPr lang="ja-JP" altLang="en-US" dirty="0" smtClean="0"/>
              <a:t>：和泉真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改めてプロトタイプについて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 smtClean="0"/>
          </a:p>
          <a:p>
            <a:r>
              <a:rPr lang="ja-JP" altLang="en-US" dirty="0" smtClean="0"/>
              <a:t>ゲームの動きを見るためのもの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プロトタイプ　≠　メイン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使い捨て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リフスローでどうなったのか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ゲームの動きを見るためのもの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成功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プロトタイプ　≠　メイン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移行時期で大失敗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再利用するかの判断、実際に移動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同上の理由で大失敗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気をつけるべきこと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プロトタイプであるという意識</a:t>
            </a:r>
            <a:endParaRPr lang="en-US" altLang="ja-JP" dirty="0" smtClean="0"/>
          </a:p>
          <a:p>
            <a:r>
              <a:rPr lang="ja-JP" altLang="en-US" dirty="0" smtClean="0"/>
              <a:t>メインへの移行計画を具体的に</a:t>
            </a:r>
            <a:endParaRPr lang="en-US" altLang="ja-JP" dirty="0" smtClean="0"/>
          </a:p>
          <a:p>
            <a:r>
              <a:rPr lang="ja-JP" altLang="en-US" dirty="0" smtClean="0"/>
              <a:t>そのクラスは他で利用できるのか</a:t>
            </a:r>
            <a:r>
              <a:rPr lang="ja-JP" altLang="en-US" dirty="0" smtClean="0"/>
              <a:t>？</a:t>
            </a:r>
            <a:endParaRPr lang="en-US" altLang="ja-JP" dirty="0" smtClean="0"/>
          </a:p>
          <a:p>
            <a:r>
              <a:rPr lang="ja-JP" altLang="en-US" dirty="0" smtClean="0"/>
              <a:t>チーム</a:t>
            </a:r>
            <a:r>
              <a:rPr lang="ja-JP" altLang="en-US" dirty="0" smtClean="0"/>
              <a:t>内での仕様を徹底して把握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ちなみに</a:t>
            </a:r>
            <a:endParaRPr lang="en-US" altLang="ja-JP" dirty="0" smtClean="0"/>
          </a:p>
          <a:p>
            <a:pPr lvl="1">
              <a:buFont typeface="Wingdings" pitchFamily="2" charset="2"/>
              <a:buChar char="Ø"/>
            </a:pPr>
            <a:r>
              <a:rPr lang="ja-JP" altLang="en-US" dirty="0" smtClean="0"/>
              <a:t>メインで利用しないプログラムでも、取っておいた方が良いです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後半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　～技術的なお話～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担当：西村和晃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ここからの流れ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良かった点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入力判定の統一化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データベースの使用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ステージエディタの作成</a:t>
            </a:r>
            <a:endParaRPr kumimoji="1" lang="en-US" altLang="ja-JP" dirty="0" smtClean="0"/>
          </a:p>
          <a:p>
            <a:r>
              <a:rPr kumimoji="1" lang="ja-JP" altLang="en-US" dirty="0" smtClean="0"/>
              <a:t>悪かった点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時間配分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ベース関数説明・リファレンス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リフスロー</a:t>
            </a:r>
            <a:r>
              <a:rPr kumimoji="1" lang="en-US" altLang="ja-JP" dirty="0" smtClean="0"/>
              <a:t>PG</a:t>
            </a:r>
            <a:r>
              <a:rPr kumimoji="1" lang="ja-JP" altLang="en-US" dirty="0" smtClean="0"/>
              <a:t>の大まかな流れ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3779912" y="2924944"/>
            <a:ext cx="1872208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ベース処理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3779912" y="1268760"/>
            <a:ext cx="1872208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初期化処理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3779912" y="4149080"/>
            <a:ext cx="1872208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ステージ処理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3779912" y="5805264"/>
            <a:ext cx="1872208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終了処理</a:t>
            </a:r>
            <a:endParaRPr kumimoji="1" lang="ja-JP" altLang="en-US" dirty="0"/>
          </a:p>
        </p:txBody>
      </p:sp>
      <p:cxnSp>
        <p:nvCxnSpPr>
          <p:cNvPr id="10" name="図形 9"/>
          <p:cNvCxnSpPr>
            <a:stCxn id="7" idx="2"/>
            <a:endCxn id="5" idx="0"/>
          </p:cNvCxnSpPr>
          <p:nvPr/>
        </p:nvCxnSpPr>
        <p:spPr>
          <a:xfrm rot="5400000" flipH="1">
            <a:off x="3743908" y="3897052"/>
            <a:ext cx="1944216" cy="12700"/>
          </a:xfrm>
          <a:prstGeom prst="bentConnector5">
            <a:avLst>
              <a:gd name="adj1" fmla="val -25310"/>
              <a:gd name="adj2" fmla="val 10147169"/>
              <a:gd name="adj3" fmla="val 124512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5004048" y="1988840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角丸四角形吹き出し 27"/>
          <p:cNvSpPr/>
          <p:nvPr/>
        </p:nvSpPr>
        <p:spPr>
          <a:xfrm>
            <a:off x="1115616" y="1556792"/>
            <a:ext cx="2016224" cy="4680520"/>
          </a:xfrm>
          <a:prstGeom prst="wedgeRoundRectCallout">
            <a:avLst>
              <a:gd name="adj1" fmla="val 80632"/>
              <a:gd name="adj2" fmla="val -1465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・入力デバイスから入力を受け取る</a:t>
            </a:r>
            <a:endParaRPr kumimoji="1" lang="en-US" altLang="ja-JP" dirty="0" smtClean="0"/>
          </a:p>
          <a:p>
            <a:r>
              <a:rPr lang="ja-JP" altLang="en-US" dirty="0" smtClean="0"/>
              <a:t>・データベースの内容を更新する</a:t>
            </a:r>
            <a:endParaRPr lang="en-US" altLang="ja-JP" dirty="0" smtClean="0"/>
          </a:p>
          <a:p>
            <a:r>
              <a:rPr lang="ja-JP" altLang="en-US" dirty="0" smtClean="0"/>
              <a:t>・ステージ処理からの要望で、新しいステージを作る</a:t>
            </a:r>
            <a:endParaRPr lang="en-US" altLang="ja-JP" dirty="0" smtClean="0"/>
          </a:p>
          <a:p>
            <a:r>
              <a:rPr lang="ja-JP" altLang="en-US" dirty="0" smtClean="0"/>
              <a:t>・ステージ処理からの要望で、ゲームを終了する</a:t>
            </a:r>
            <a:endParaRPr lang="en-US" altLang="ja-JP" dirty="0" smtClean="0"/>
          </a:p>
          <a:p>
            <a:endParaRPr lang="en-US" altLang="ja-JP" dirty="0" smtClean="0"/>
          </a:p>
        </p:txBody>
      </p:sp>
      <p:cxnSp>
        <p:nvCxnSpPr>
          <p:cNvPr id="30" name="図形 29"/>
          <p:cNvCxnSpPr>
            <a:stCxn id="5" idx="3"/>
            <a:endCxn id="8" idx="3"/>
          </p:cNvCxnSpPr>
          <p:nvPr/>
        </p:nvCxnSpPr>
        <p:spPr>
          <a:xfrm>
            <a:off x="5652120" y="3284984"/>
            <a:ext cx="12700" cy="2880320"/>
          </a:xfrm>
          <a:prstGeom prst="bentConnector3">
            <a:avLst>
              <a:gd name="adj1" fmla="val 167796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5" idx="2"/>
            <a:endCxn id="7" idx="0"/>
          </p:cNvCxnSpPr>
          <p:nvPr/>
        </p:nvCxnSpPr>
        <p:spPr>
          <a:xfrm>
            <a:off x="4716016" y="3645024"/>
            <a:ext cx="0" cy="504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角丸四角形吹き出し 37"/>
          <p:cNvSpPr/>
          <p:nvPr/>
        </p:nvSpPr>
        <p:spPr>
          <a:xfrm>
            <a:off x="6300192" y="1556792"/>
            <a:ext cx="2016224" cy="4680520"/>
          </a:xfrm>
          <a:prstGeom prst="wedgeRoundRectCallout">
            <a:avLst>
              <a:gd name="adj1" fmla="val -79253"/>
              <a:gd name="adj2" fmla="val 1481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・モデルや画像を動かす</a:t>
            </a:r>
            <a:endParaRPr lang="en-US" altLang="ja-JP" dirty="0" smtClean="0"/>
          </a:p>
          <a:p>
            <a:r>
              <a:rPr lang="ja-JP" altLang="en-US" dirty="0" smtClean="0"/>
              <a:t>・モデルや画像を描画する</a:t>
            </a:r>
            <a:endParaRPr lang="en-US" altLang="ja-JP" dirty="0" smtClean="0"/>
          </a:p>
          <a:p>
            <a:r>
              <a:rPr lang="ja-JP" altLang="en-US" dirty="0" smtClean="0"/>
              <a:t>・音を鳴らす</a:t>
            </a:r>
            <a:endParaRPr lang="en-US" altLang="ja-JP" dirty="0" smtClean="0"/>
          </a:p>
          <a:p>
            <a:r>
              <a:rPr lang="ja-JP" altLang="en-US" dirty="0" smtClean="0"/>
              <a:t>・新しいステージを作る</a:t>
            </a:r>
            <a:r>
              <a:rPr lang="ja-JP" altLang="en-US" dirty="0" smtClean="0"/>
              <a:t>よう</a:t>
            </a:r>
            <a:r>
              <a:rPr lang="ja-JP" altLang="en-US" dirty="0" smtClean="0"/>
              <a:t>ベース</a:t>
            </a:r>
            <a:r>
              <a:rPr lang="ja-JP" altLang="en-US" dirty="0" smtClean="0"/>
              <a:t>処理に要望する</a:t>
            </a:r>
            <a:endParaRPr lang="en-US" altLang="ja-JP" dirty="0" smtClean="0"/>
          </a:p>
          <a:p>
            <a:r>
              <a:rPr lang="ja-JP" altLang="en-US" dirty="0" smtClean="0"/>
              <a:t>・ゲームを終了する</a:t>
            </a:r>
            <a:r>
              <a:rPr lang="ja-JP" altLang="en-US" dirty="0" smtClean="0"/>
              <a:t>よう</a:t>
            </a:r>
            <a:r>
              <a:rPr lang="ja-JP" altLang="en-US" dirty="0" smtClean="0"/>
              <a:t>ベース</a:t>
            </a:r>
            <a:r>
              <a:rPr lang="ja-JP" altLang="en-US" dirty="0" smtClean="0"/>
              <a:t>処理</a:t>
            </a:r>
            <a:r>
              <a:rPr lang="ja-JP" altLang="en-US" dirty="0" smtClean="0"/>
              <a:t>に要望する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620</TotalTime>
  <Words>1143</Words>
  <Application>Microsoft Office PowerPoint</Application>
  <PresentationFormat>画面に合わせる (4:3)</PresentationFormat>
  <Paragraphs>266</Paragraphs>
  <Slides>28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フレッシュ</vt:lpstr>
      <vt:lpstr>リフスロー　コードレビュー</vt:lpstr>
      <vt:lpstr>お題目</vt:lpstr>
      <vt:lpstr>前半 　～計画的なお話～</vt:lpstr>
      <vt:lpstr>改めてプロトタイプについて</vt:lpstr>
      <vt:lpstr>リフスローでどうなったのか</vt:lpstr>
      <vt:lpstr>気をつけるべきこと</vt:lpstr>
      <vt:lpstr>後半 　～技術的なお話～</vt:lpstr>
      <vt:lpstr>ここからの流れ</vt:lpstr>
      <vt:lpstr>リフスローPGの大まかな流れ</vt:lpstr>
      <vt:lpstr>入力判定の統一化</vt:lpstr>
      <vt:lpstr>入力判定の統一化</vt:lpstr>
      <vt:lpstr>入力判定の統一化</vt:lpstr>
      <vt:lpstr>入力判定の統一化</vt:lpstr>
      <vt:lpstr>入力判定の統一化</vt:lpstr>
      <vt:lpstr>データベースの使用</vt:lpstr>
      <vt:lpstr>データベースの使用</vt:lpstr>
      <vt:lpstr>データベースの使用</vt:lpstr>
      <vt:lpstr>データベースの使用</vt:lpstr>
      <vt:lpstr>データベースの使用</vt:lpstr>
      <vt:lpstr>データベースの使用</vt:lpstr>
      <vt:lpstr>データベースの使用</vt:lpstr>
      <vt:lpstr>ステージエディタの作成</vt:lpstr>
      <vt:lpstr>ステージエディタの作成</vt:lpstr>
      <vt:lpstr>ステージエディタの作成</vt:lpstr>
      <vt:lpstr>悪かった点</vt:lpstr>
      <vt:lpstr>悪かった点</vt:lpstr>
      <vt:lpstr>最後に</vt:lpstr>
      <vt:lpstr>スライド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cp:lastModifiedBy>m0109329</cp:lastModifiedBy>
  <cp:revision>78</cp:revision>
  <dcterms:created xsi:type="dcterms:W3CDTF">2011-10-25T10:29:16Z</dcterms:created>
  <dcterms:modified xsi:type="dcterms:W3CDTF">2011-11-01T06:11:32Z</dcterms:modified>
</cp:coreProperties>
</file>