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4"/>
  </p:notesMasterIdLst>
  <p:sldIdLst>
    <p:sldId id="256" r:id="rId2"/>
    <p:sldId id="258" r:id="rId3"/>
    <p:sldId id="294" r:id="rId4"/>
    <p:sldId id="259" r:id="rId5"/>
    <p:sldId id="296" r:id="rId6"/>
    <p:sldId id="261" r:id="rId7"/>
    <p:sldId id="287" r:id="rId8"/>
    <p:sldId id="281" r:id="rId9"/>
    <p:sldId id="282" r:id="rId10"/>
    <p:sldId id="283" r:id="rId11"/>
    <p:sldId id="295" r:id="rId12"/>
    <p:sldId id="285" r:id="rId13"/>
    <p:sldId id="286" r:id="rId14"/>
    <p:sldId id="288" r:id="rId15"/>
    <p:sldId id="290" r:id="rId16"/>
    <p:sldId id="292" r:id="rId17"/>
    <p:sldId id="297" r:id="rId18"/>
    <p:sldId id="291" r:id="rId19"/>
    <p:sldId id="289" r:id="rId20"/>
    <p:sldId id="272" r:id="rId21"/>
    <p:sldId id="260" r:id="rId22"/>
    <p:sldId id="280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D8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561" autoAdjust="0"/>
  </p:normalViewPr>
  <p:slideViewPr>
    <p:cSldViewPr>
      <p:cViewPr>
        <p:scale>
          <a:sx n="40" d="100"/>
          <a:sy n="40" d="100"/>
        </p:scale>
        <p:origin x="-81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59D28-0152-4C76-BC10-FEF2AB740BDB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D9AE-99C6-4641-B2F8-EF1A44D17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2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11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言語などの言語を作るときの基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言語などの言語を作るときの基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11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1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99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詳細ルールはペラコン企画のページ（福島優佳 その２）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pPr algn="ctr"/>
            <a:r>
              <a:rPr kumimoji="1" lang="ja-JP" altLang="en-US" sz="1200" kern="1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n-ea"/>
                <a:cs typeface="+mn-cs"/>
              </a:rPr>
              <a:t>を参照してください。</a:t>
            </a:r>
            <a:endParaRPr kumimoji="1" lang="en-US" altLang="ja-JP" sz="1200" kern="1200" dirty="0" smtClean="0">
              <a:solidFill>
                <a:schemeClr val="bg2">
                  <a:lumMod val="25000"/>
                </a:schemeClr>
              </a:solidFill>
              <a:latin typeface="+mj-ea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52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D9AE-99C6-4641-B2F8-EF1A44D1746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1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76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74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2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4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9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1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06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07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37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50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72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CE1D0-8E68-4939-841C-EAB9421B99B7}" type="datetimeFigureOut">
              <a:rPr kumimoji="1" lang="ja-JP" altLang="en-US" smtClean="0"/>
              <a:t>2012/10/31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9E0FB-64C0-4389-8A32-AAAB84A73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846640" cy="2835746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ja-JP" altLang="en-US" sz="6000" b="1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ごみ</a:t>
            </a:r>
            <a:r>
              <a:rPr lang="en-US" altLang="ja-JP" sz="6000" b="1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Ba!!</a:t>
            </a:r>
            <a:br>
              <a:rPr lang="en-US" altLang="ja-JP" sz="6000" b="1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</a:br>
            <a:r>
              <a:rPr lang="en-US" altLang="ja-JP" sz="6000" b="1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Co</a:t>
            </a:r>
            <a:r>
              <a:rPr lang="ja-JP" altLang="en-US" sz="6000" b="1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～</a:t>
            </a:r>
            <a:r>
              <a:rPr lang="en-US" altLang="ja-JP" sz="6000" b="1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n!!!!!</a:t>
            </a:r>
            <a:r>
              <a:rPr lang="en-US" altLang="ja-JP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/>
            </a:r>
            <a:br>
              <a:rPr lang="en-US" altLang="ja-JP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～あなたはきちんと分別できますか？～</a:t>
            </a:r>
            <a:endParaRPr kumimoji="1" lang="ja-JP" altLang="en-US" sz="3200" dirty="0">
              <a:solidFill>
                <a:schemeClr val="bg2">
                  <a:lumMod val="25000"/>
                </a:schemeClr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bg2">
                    <a:lumMod val="50000"/>
                  </a:schemeClr>
                </a:solidFill>
                <a:latin typeface="ふい字Ｐ" pitchFamily="2" charset="-128"/>
                <a:ea typeface="ふい字Ｐ" pitchFamily="2" charset="-128"/>
              </a:rPr>
              <a:t>プロジェクト演習</a:t>
            </a:r>
            <a:endParaRPr kumimoji="1" lang="en-US" altLang="ja-JP" dirty="0" smtClean="0">
              <a:solidFill>
                <a:schemeClr val="bg2">
                  <a:lumMod val="50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  <a:latin typeface="ふい字Ｐ" pitchFamily="2" charset="-128"/>
                <a:ea typeface="ふい字Ｐ" pitchFamily="2" charset="-128"/>
              </a:rPr>
              <a:t>コードレビュー</a:t>
            </a:r>
            <a:endParaRPr kumimoji="1" lang="ja-JP" altLang="en-US" dirty="0" smtClean="0">
              <a:solidFill>
                <a:schemeClr val="bg2">
                  <a:lumMod val="50000"/>
                </a:schemeClr>
              </a:solidFill>
              <a:latin typeface="ふい字Ｐ" pitchFamily="2" charset="-128"/>
              <a:ea typeface="ふい字Ｐ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59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8"/>
    </mc:Choice>
    <mc:Fallback xmlns="">
      <p:transition spd="slow" advTm="208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solidFill>
                  <a:schemeClr val="bg2">
                    <a:lumMod val="25000"/>
                  </a:schemeClr>
                </a:solidFill>
              </a:rPr>
              <a:t>変更した</a:t>
            </a:r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理由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どうあがいてもこれ以上面白くできると思えなくなった</a:t>
            </a:r>
            <a:endParaRPr kumimoji="1"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タブレットの特性を上手く使ったものがなかなかゲームに取り込めない</a:t>
            </a: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元々はいなくなったメンバーのゴリ押しで始まった企画である（☚ここ重要）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1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7604" y="2060906"/>
            <a:ext cx="6400800" cy="2664296"/>
          </a:xfrm>
        </p:spPr>
        <p:txBody>
          <a:bodyPr>
            <a:normAutofit/>
          </a:bodyPr>
          <a:lstStyle/>
          <a:p>
            <a:r>
              <a:rPr lang="ja-JP" altLang="en-US" sz="6000" dirty="0" smtClean="0">
                <a:solidFill>
                  <a:schemeClr val="bg2">
                    <a:lumMod val="50000"/>
                  </a:schemeClr>
                </a:solidFill>
                <a:latin typeface="ふい字Ｐ" pitchFamily="2" charset="-128"/>
                <a:ea typeface="ふい字Ｐ" pitchFamily="2" charset="-128"/>
              </a:rPr>
              <a:t>現状報告</a:t>
            </a:r>
            <a:endParaRPr kumimoji="1" lang="ja-JP" altLang="en-US" sz="6000" dirty="0" smtClean="0">
              <a:solidFill>
                <a:schemeClr val="bg2">
                  <a:lumMod val="50000"/>
                </a:schemeClr>
              </a:solidFill>
              <a:latin typeface="ふい字Ｐ" pitchFamily="2" charset="-128"/>
              <a:ea typeface="ふい字Ｐ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66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8"/>
    </mc:Choice>
    <mc:Fallback xmlns="">
      <p:transition spd="slow" advTm="208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現状報告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今現在アンドロイドの外側</a:t>
            </a: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(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レイアウトやらの画面構成</a:t>
            </a: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)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の制作</a:t>
            </a:r>
            <a:endParaRPr lang="en-US" altLang="ja-JP" sz="4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Android SDK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の解析？</a:t>
            </a:r>
            <a:endParaRPr kumimoji="1" lang="en-US" altLang="ja-JP" sz="4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4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>
                <a:solidFill>
                  <a:schemeClr val="bg2">
                    <a:lumMod val="25000"/>
                  </a:schemeClr>
                </a:solidFill>
              </a:rPr>
              <a:t>XML</a:t>
            </a:r>
            <a:r>
              <a:rPr kumimoji="1"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による画面の構成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Android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の画面の構成は</a:t>
            </a: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XML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というメタ言語で構成される。</a:t>
            </a: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29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>
                <a:solidFill>
                  <a:schemeClr val="bg2">
                    <a:lumMod val="25000"/>
                  </a:schemeClr>
                </a:solidFill>
              </a:rPr>
              <a:t>XML</a:t>
            </a:r>
            <a:r>
              <a:rPr lang="ja-JP" altLang="en-US" sz="5400" dirty="0">
                <a:solidFill>
                  <a:schemeClr val="bg2">
                    <a:lumMod val="25000"/>
                  </a:schemeClr>
                </a:solidFill>
              </a:rPr>
              <a:t>とは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言語を作る言語の構造を記述する方法である。</a:t>
            </a: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19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ja-JP" altLang="en-US" sz="4400" dirty="0" err="1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。</a:t>
            </a: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628800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93204" y="440726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</a:rPr>
              <a:t>実際の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</a:rPr>
              <a:t>記述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</a:rPr>
              <a:t>はこんな感じである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 descr="C:\Users\m01110586e\Desktop\無題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29628"/>
            <a:ext cx="6984776" cy="43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45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en-US" altLang="ja-JP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Android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アプリの必要なものが入ってる便利なライブラリ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628800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93204" y="440726"/>
            <a:ext cx="8229600" cy="1143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bg2">
                    <a:lumMod val="25000"/>
                  </a:schemeClr>
                </a:solidFill>
              </a:rPr>
              <a:t>Android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bg2">
                    <a:lumMod val="25000"/>
                  </a:schemeClr>
                </a:solidFill>
              </a:rPr>
              <a:t>SDK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1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7604" y="2060906"/>
            <a:ext cx="6400800" cy="2664296"/>
          </a:xfrm>
        </p:spPr>
        <p:txBody>
          <a:bodyPr>
            <a:normAutofit/>
          </a:bodyPr>
          <a:lstStyle/>
          <a:p>
            <a:r>
              <a:rPr lang="ja-JP" altLang="en-US" sz="6000" dirty="0" smtClean="0">
                <a:solidFill>
                  <a:schemeClr val="bg2">
                    <a:lumMod val="50000"/>
                  </a:schemeClr>
                </a:solidFill>
                <a:latin typeface="ふい字Ｐ" pitchFamily="2" charset="-128"/>
                <a:ea typeface="ふい字Ｐ" pitchFamily="2" charset="-128"/>
              </a:rPr>
              <a:t>コードレビュー？</a:t>
            </a:r>
            <a:endParaRPr kumimoji="1" lang="ja-JP" altLang="en-US" sz="6000" dirty="0" smtClean="0">
              <a:solidFill>
                <a:schemeClr val="bg2">
                  <a:lumMod val="50000"/>
                </a:schemeClr>
              </a:solidFill>
              <a:latin typeface="ふい字Ｐ" pitchFamily="2" charset="-128"/>
              <a:ea typeface="ふい字Ｐ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74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8"/>
    </mc:Choice>
    <mc:Fallback xmlns="">
      <p:transition spd="slow" advTm="208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altLang="ja-JP" sz="5400" dirty="0" smtClean="0">
                <a:solidFill>
                  <a:schemeClr val="bg2">
                    <a:lumMod val="25000"/>
                  </a:schemeClr>
                </a:solidFill>
              </a:rPr>
              <a:t>DrawLine.java</a:t>
            </a:r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その</a:t>
            </a:r>
            <a:r>
              <a:rPr lang="en-US" altLang="ja-JP" sz="54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2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m01110586e\Desktop\無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13127"/>
            <a:ext cx="7815696" cy="433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57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altLang="ja-JP" sz="5400" dirty="0" smtClean="0">
                <a:solidFill>
                  <a:schemeClr val="bg2">
                    <a:lumMod val="25000"/>
                  </a:schemeClr>
                </a:solidFill>
              </a:rPr>
              <a:t>DrawLine.java</a:t>
            </a:r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その２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2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C:\Users\m01110586e\Desktop\無題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7"/>
            <a:ext cx="799288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80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全体</a:t>
            </a:r>
            <a:r>
              <a:rPr lang="ja-JP" altLang="en-US" sz="4800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の流れ</a:t>
            </a:r>
            <a:endParaRPr kumimoji="1" lang="ja-JP" altLang="en-US" sz="4800" dirty="0">
              <a:solidFill>
                <a:schemeClr val="bg2">
                  <a:lumMod val="25000"/>
                </a:schemeClr>
              </a:solidFill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4000" dirty="0" smtClean="0"/>
          </a:p>
          <a:p>
            <a:pPr algn="ctr"/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</a:rPr>
              <a:t>企画説明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kumimoji="1" lang="ja-JP" altLang="en-US" sz="4000" dirty="0" smtClean="0">
                <a:solidFill>
                  <a:schemeClr val="bg2">
                    <a:lumMod val="25000"/>
                  </a:schemeClr>
                </a:solidFill>
              </a:rPr>
              <a:t>現状の報告</a:t>
            </a:r>
            <a:endParaRPr kumimoji="1" lang="en-US" altLang="ja-JP" sz="4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kumimoji="1" lang="ja-JP" altLang="en-US" sz="4000" dirty="0" smtClean="0">
                <a:solidFill>
                  <a:schemeClr val="bg2">
                    <a:lumMod val="25000"/>
                  </a:schemeClr>
                </a:solidFill>
              </a:rPr>
              <a:t>コードレビュー？</a:t>
            </a:r>
            <a:endParaRPr kumimoji="1" lang="en-US" altLang="ja-JP" sz="4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85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6"/>
    </mc:Choice>
    <mc:Fallback xmlns="">
      <p:transition spd="slow" advTm="3226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04664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25706" y="764704"/>
            <a:ext cx="5310590" cy="10716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今後</a:t>
            </a:r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の</a:t>
            </a:r>
            <a:r>
              <a:rPr lang="ja-JP" altLang="en-US" sz="54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課題</a:t>
            </a:r>
            <a:endParaRPr lang="en-US" altLang="ja-JP" sz="5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73088" y="2449959"/>
            <a:ext cx="8424936" cy="181406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555776" y="1844824"/>
            <a:ext cx="4032448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47564" y="2156663"/>
            <a:ext cx="78848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ゲーム基盤</a:t>
            </a:r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の</a:t>
            </a:r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作成</a:t>
            </a:r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クラス分けして役割分担を明確にする</a:t>
            </a:r>
            <a:endParaRPr lang="en-US" altLang="ja-JP" sz="36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人員確保</a:t>
            </a:r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571500" indent="-571500">
              <a:buFont typeface="Arial" pitchFamily="34" charset="0"/>
              <a:buChar char="•"/>
            </a:pPr>
            <a:endParaRPr lang="en-US" altLang="ja-JP" sz="36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r"/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などなど</a:t>
            </a:r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87292" y="2185511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kumimoji="1" lang="en-US" altLang="ja-JP" sz="2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kumimoji="1" lang="en-US" altLang="ja-JP" sz="2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endParaRPr kumimoji="1" lang="ja-JP" altLang="en-US" sz="36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018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701436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solidFill>
                  <a:schemeClr val="bg2">
                    <a:lumMod val="25000"/>
                  </a:schemeClr>
                </a:solidFill>
              </a:rPr>
              <a:t>メンバー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4150804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3300" dirty="0"/>
          </a:p>
          <a:p>
            <a:pPr marL="0" indent="0">
              <a:buNone/>
            </a:pPr>
            <a:r>
              <a:rPr kumimoji="1" lang="ja-JP" altLang="en-US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ディレクター、グラフィック</a:t>
            </a:r>
            <a:r>
              <a:rPr kumimoji="1"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</a:t>
            </a:r>
            <a:endParaRPr kumimoji="1"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 </a:t>
            </a:r>
            <a:r>
              <a:rPr lang="en-US" altLang="ja-JP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  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福島 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優佳</a:t>
            </a: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プログラマー</a:t>
            </a: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 </a:t>
            </a:r>
            <a:r>
              <a:rPr lang="en-US" altLang="ja-JP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  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尾家 </a:t>
            </a:r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一騎</a:t>
            </a: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(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サポート</a:t>
            </a: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)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横田　祐貴</a:t>
            </a:r>
            <a:endParaRPr lang="en-US" altLang="ja-JP" dirty="0">
              <a:solidFill>
                <a:schemeClr val="bg2">
                  <a:lumMod val="25000"/>
                </a:schemeClr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</a:t>
            </a:r>
            <a:r>
              <a:rPr lang="en-US" altLang="ja-JP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	</a:t>
            </a:r>
          </a:p>
          <a:p>
            <a:pPr marL="0" indent="0">
              <a:buNone/>
            </a:pP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5094339" y="4706710"/>
            <a:ext cx="4068452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</a:t>
            </a:r>
            <a:endParaRPr lang="en-US" altLang="ja-JP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kumimoji="1" lang="en-US" altLang="ja-JP" b="1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148064" y="339305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08004" y="2087029"/>
            <a:ext cx="44370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サウンド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r>
              <a:rPr lang="en-US" altLang="ja-JP" sz="2800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	</a:t>
            </a:r>
            <a:r>
              <a:rPr lang="ja-JP" altLang="en-US" sz="2800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　 山口 </a:t>
            </a:r>
            <a:r>
              <a:rPr lang="ja-JP" altLang="en-US" sz="28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圭太 </a:t>
            </a:r>
            <a:endParaRPr lang="en-US" altLang="ja-JP" sz="2800" dirty="0">
              <a:solidFill>
                <a:schemeClr val="bg2">
                  <a:lumMod val="25000"/>
                </a:schemeClr>
              </a:solidFill>
              <a:latin typeface="+mj-ea"/>
            </a:endParaRPr>
          </a:p>
          <a:p>
            <a:r>
              <a:rPr lang="ja-JP" altLang="en-US" sz="28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　　　　　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[</a:t>
            </a:r>
            <a:r>
              <a:rPr lang="ja-JP" altLang="en-US" sz="28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３年・外注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]</a:t>
            </a:r>
            <a:endParaRPr lang="en-US" altLang="ja-JP" sz="2800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1299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5"/>
    </mc:Choice>
    <mc:Fallback xmlns="">
      <p:transition spd="slow" advTm="16115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04664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73088" y="2449959"/>
            <a:ext cx="8424936" cy="1814066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ご清聴ありがとう</a:t>
            </a:r>
            <a:r>
              <a:rPr lang="ja-JP" altLang="en-US" dirty="0" smtClean="0"/>
              <a:t>ございました！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Ｔｈａｎｋ　ｙｏｕ</a:t>
            </a: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 for Listening!!</a:t>
            </a:r>
            <a:br>
              <a:rPr lang="en-US" altLang="ja-JP" dirty="0">
                <a:solidFill>
                  <a:schemeClr val="bg2">
                    <a:lumMod val="25000"/>
                  </a:schemeClr>
                </a:solidFill>
                <a:latin typeface="+mj-ea"/>
              </a:rPr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05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7604" y="2060906"/>
            <a:ext cx="6400800" cy="2664296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solidFill>
                  <a:schemeClr val="bg2">
                    <a:lumMod val="50000"/>
                  </a:schemeClr>
                </a:solidFill>
                <a:latin typeface="ふい字Ｐ" pitchFamily="2" charset="-128"/>
                <a:ea typeface="ふい字Ｐ" pitchFamily="2" charset="-128"/>
              </a:rPr>
              <a:t>企画説明</a:t>
            </a:r>
            <a:endParaRPr kumimoji="1" lang="ja-JP" altLang="en-US" sz="6000" dirty="0" smtClean="0">
              <a:solidFill>
                <a:schemeClr val="bg2">
                  <a:lumMod val="50000"/>
                </a:schemeClr>
              </a:solidFill>
              <a:latin typeface="ふい字Ｐ" pitchFamily="2" charset="-128"/>
              <a:ea typeface="ふい字Ｐ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66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8"/>
    </mc:Choice>
    <mc:Fallback xmlns="">
      <p:transition spd="slow" advTm="208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solidFill>
                  <a:schemeClr val="bg2">
                    <a:lumMod val="25000"/>
                  </a:schemeClr>
                </a:solidFill>
              </a:rPr>
              <a:t>基本情報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3204" y="1412776"/>
            <a:ext cx="8229600" cy="4525963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タイトル</a:t>
            </a:r>
            <a:r>
              <a:rPr lang="en-US" altLang="ja-JP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	</a:t>
            </a:r>
            <a:r>
              <a:rPr lang="ja-JP" altLang="en-US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：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ゴミ</a:t>
            </a: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Ba!!Co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～</a:t>
            </a:r>
            <a:r>
              <a:rPr lang="en-US" altLang="ja-JP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n!!!!</a:t>
            </a:r>
            <a:endParaRPr lang="en-US" altLang="ja-JP" sz="4400" b="1" dirty="0" smtClean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pPr marL="0" indent="0">
              <a:buNone/>
            </a:pPr>
            <a:r>
              <a:rPr lang="ja-JP" altLang="en-US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ジャンル</a:t>
            </a:r>
            <a:r>
              <a:rPr lang="en-US" altLang="ja-JP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	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：</a:t>
            </a:r>
            <a:r>
              <a:rPr lang="ja-JP" altLang="en-US" sz="36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ゴミ分別エコロジーパズル</a:t>
            </a:r>
            <a:endParaRPr lang="en-US" altLang="ja-JP" sz="3600" dirty="0" smtClean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pPr marL="0" indent="0">
              <a:buNone/>
            </a:pPr>
            <a:r>
              <a:rPr lang="ja-JP" altLang="en-US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プレイ人数</a:t>
            </a:r>
            <a:r>
              <a:rPr lang="en-US" altLang="ja-JP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	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：１人</a:t>
            </a: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pPr marL="0" indent="0">
              <a:buNone/>
            </a:pPr>
            <a:r>
              <a:rPr lang="ja-JP" altLang="en-US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端　　末　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：</a:t>
            </a:r>
            <a:r>
              <a:rPr lang="ja-JP" altLang="en-US" sz="4400" dirty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タブレット</a:t>
            </a: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pPr marL="0" indent="0">
              <a:buNone/>
            </a:pPr>
            <a:r>
              <a:rPr lang="ja-JP" altLang="en-US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対象年齢</a:t>
            </a:r>
            <a:r>
              <a:rPr lang="en-US" altLang="ja-JP" sz="4400" b="1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	</a:t>
            </a:r>
            <a:r>
              <a:rPr lang="ja-JP" altLang="en-US" sz="4400" dirty="0" smtClean="0">
                <a:solidFill>
                  <a:schemeClr val="bg2">
                    <a:lumMod val="25000"/>
                  </a:schemeClr>
                </a:solidFill>
                <a:latin typeface="ふい字Ｐ" pitchFamily="2" charset="-128"/>
                <a:ea typeface="ふい字Ｐ" pitchFamily="2" charset="-128"/>
              </a:rPr>
              <a:t>：全年齢</a:t>
            </a: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pPr marL="0" indent="0">
              <a:buNone/>
            </a:pPr>
            <a:endParaRPr lang="en-US" altLang="ja-JP" sz="4400" dirty="0" smtClean="0">
              <a:solidFill>
                <a:schemeClr val="bg2">
                  <a:lumMod val="25000"/>
                </a:schemeClr>
              </a:solidFill>
              <a:latin typeface="ふい字Ｐ" pitchFamily="2" charset="-128"/>
              <a:ea typeface="ふい字Ｐ" pitchFamily="2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5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18"/>
    </mc:Choice>
    <mc:Fallback xmlns="">
      <p:transition spd="slow" advTm="731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プラットホーム・ゲームエンジン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kumimoji="1" lang="ja-JP" altLang="en-US" sz="5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27584" y="1844824"/>
            <a:ext cx="7488832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39552" y="213285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3548" y="1700808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□プラットホーム</a:t>
            </a:r>
            <a:endParaRPr lang="en-US" altLang="ja-JP" sz="3200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</a:t>
            </a:r>
            <a:r>
              <a:rPr lang="ja-JP" altLang="en-US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タブレット</a:t>
            </a:r>
            <a:r>
              <a:rPr lang="ja-JP" altLang="en-US" sz="32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（ＯＳ：</a:t>
            </a:r>
            <a:r>
              <a:rPr lang="ja-JP" altLang="en-US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Ａｎｄｒｏｉｄ）</a:t>
            </a:r>
            <a:endParaRPr lang="en-US" altLang="ja-JP" sz="32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32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□開発環境</a:t>
            </a:r>
            <a:endParaRPr lang="en-US" altLang="ja-JP" sz="3200" b="1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		</a:t>
            </a:r>
            <a:r>
              <a:rPr lang="en-US" altLang="ja-JP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Eclipse</a:t>
            </a:r>
            <a:r>
              <a:rPr lang="ja-JP" altLang="en-US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・</a:t>
            </a:r>
            <a:r>
              <a:rPr lang="en-US" altLang="ja-JP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AIDE</a:t>
            </a:r>
            <a:endParaRPr lang="en-US" altLang="ja-JP" sz="32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32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□開発言語</a:t>
            </a:r>
            <a:endParaRPr lang="en-US" altLang="ja-JP" sz="3200" b="1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3200" b="1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</a:t>
            </a:r>
            <a:r>
              <a:rPr lang="en-US" altLang="ja-JP" sz="32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</a:t>
            </a:r>
            <a:r>
              <a:rPr lang="ja-JP" altLang="en-US" sz="32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　　　</a:t>
            </a:r>
            <a:r>
              <a:rPr lang="en-US" altLang="ja-JP" sz="32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Java</a:t>
            </a:r>
            <a:endParaRPr lang="en-US" altLang="ja-JP" sz="32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966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基本ルール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kumimoji="1" lang="ja-JP" altLang="en-US" sz="5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16489" y="2204864"/>
            <a:ext cx="81369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上から捨てられて落ちて</a:t>
            </a:r>
            <a:r>
              <a:rPr lang="ja-JP" altLang="en-US" sz="4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くる</a:t>
            </a:r>
            <a:endParaRPr lang="en-US" altLang="ja-JP" sz="4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4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ゴミをきちんと</a:t>
            </a:r>
            <a:r>
              <a:rPr lang="ja-JP" altLang="en-US" sz="4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分別しましょう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kumimoji="1" lang="en-US" altLang="ja-JP" sz="28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1566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692696"/>
            <a:ext cx="8229600" cy="1152128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solidFill>
                  <a:schemeClr val="bg2">
                    <a:lumMod val="25000"/>
                  </a:schemeClr>
                </a:solidFill>
              </a:rPr>
              <a:t>プログラム班</a:t>
            </a:r>
            <a:endParaRPr kumimoji="1" lang="ja-JP" alt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kumimoji="1" lang="ja-JP" altLang="en-US" sz="5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915816" y="1844824"/>
            <a:ext cx="3384376" cy="0"/>
          </a:xfrm>
          <a:prstGeom prst="line">
            <a:avLst/>
          </a:prstGeom>
          <a:ln w="28575">
            <a:solidFill>
              <a:srgbClr val="FD8DE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16489" y="2204864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画面構成制作：尾家一騎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en-US" altLang="ja-JP" sz="400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Android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ja-JP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SDK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の分析：尾家一騎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lang="en-US" altLang="ja-JP" sz="40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ゲームプログラム：尾家一騎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lang="en-US" altLang="ja-JP" sz="28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r>
              <a:rPr kumimoji="1" lang="en-US" altLang="ja-JP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		</a:t>
            </a:r>
            <a:r>
              <a:rPr kumimoji="1"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サポート：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</a:rPr>
              <a:t>横田</a:t>
            </a:r>
            <a:r>
              <a:rPr lang="ja-JP" altLang="en-US" sz="4000" dirty="0">
                <a:solidFill>
                  <a:schemeClr val="bg2">
                    <a:lumMod val="25000"/>
                  </a:schemeClr>
                </a:solidFill>
                <a:latin typeface="+mj-ea"/>
              </a:rPr>
              <a:t>　祐貴</a:t>
            </a:r>
            <a:endParaRPr lang="en-US" altLang="ja-JP" sz="4000" dirty="0">
              <a:solidFill>
                <a:schemeClr val="bg2">
                  <a:lumMod val="25000"/>
                </a:schemeClr>
              </a:solidFill>
              <a:latin typeface="+mj-ea"/>
            </a:endParaRPr>
          </a:p>
          <a:p>
            <a:pPr algn="ctr"/>
            <a:r>
              <a:rPr lang="ja-JP" altLang="en-US" sz="2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2308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kumimoji="1" lang="ja-JP" altLang="en-US" sz="5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6489" y="2204864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ここ</a:t>
            </a:r>
            <a:r>
              <a:rPr lang="ja-JP" altLang="en-US" sz="4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まではいつものプロデューシングで説明していることなんですが・・・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kumimoji="1" lang="en-US" altLang="ja-JP" sz="28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1829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536" y="440726"/>
            <a:ext cx="8424936" cy="590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54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kumimoji="1" lang="ja-JP" altLang="en-US" sz="54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6489" y="2204864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＿</a:t>
            </a:r>
            <a:r>
              <a:rPr lang="ja-JP" altLang="en-US" sz="4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人</a:t>
            </a:r>
            <a:r>
              <a:rPr lang="ja-JP" altLang="en-US" sz="4000" dirty="0" err="1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人人人人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人人人人</a:t>
            </a:r>
            <a:r>
              <a:rPr lang="ja-JP" altLang="en-US" sz="4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＿</a:t>
            </a:r>
          </a:p>
          <a:p>
            <a:pPr algn="ctr"/>
            <a:r>
              <a:rPr lang="ja-JP" altLang="en-US" sz="4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＞ 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まさかの企画変更</a:t>
            </a:r>
            <a:r>
              <a:rPr lang="en-US" altLang="ja-JP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!!</a:t>
            </a:r>
            <a:r>
              <a:rPr lang="ja-JP" altLang="en-US" sz="40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＜</a:t>
            </a:r>
            <a:endParaRPr lang="ja-JP" altLang="en-US" sz="40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4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￣</a:t>
            </a:r>
            <a:r>
              <a:rPr lang="en-US" altLang="ja-JP" sz="4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Y^Y^Y^Y^Y^Y^Y^Y^Y</a:t>
            </a:r>
            <a:r>
              <a:rPr lang="ja-JP" altLang="en-US" sz="4000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￣</a:t>
            </a:r>
            <a:endParaRPr lang="en-US" altLang="ja-JP" sz="40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endParaRPr kumimoji="1" lang="en-US" altLang="ja-JP" sz="2800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　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1725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0"/>
    </mc:Choice>
    <mc:Fallback xmlns="">
      <p:transition spd="slow" advTm="475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Franklin Gothic Medium"/>
        <a:ea typeface="ふい字Ｐ"/>
        <a:cs typeface=""/>
      </a:majorFont>
      <a:minorFont>
        <a:latin typeface="Franklin Gothic Book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412</Words>
  <Application>Microsoft Office PowerPoint</Application>
  <PresentationFormat>画面に合わせる (4:3)</PresentationFormat>
  <Paragraphs>128</Paragraphs>
  <Slides>22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Office ​​テーマ</vt:lpstr>
      <vt:lpstr>ごみBa!! Co～n!!!!! ～あなたはきちんと分別できますか？～</vt:lpstr>
      <vt:lpstr>全体の流れ</vt:lpstr>
      <vt:lpstr>PowerPoint プレゼンテーション</vt:lpstr>
      <vt:lpstr>基本情報</vt:lpstr>
      <vt:lpstr>プラットホーム・ゲームエンジン</vt:lpstr>
      <vt:lpstr>基本ルール</vt:lpstr>
      <vt:lpstr>プログラム班</vt:lpstr>
      <vt:lpstr>PowerPoint プレゼンテーション</vt:lpstr>
      <vt:lpstr>PowerPoint プレゼンテーション</vt:lpstr>
      <vt:lpstr>変更した理由</vt:lpstr>
      <vt:lpstr>PowerPoint プレゼンテーション</vt:lpstr>
      <vt:lpstr>現状報告</vt:lpstr>
      <vt:lpstr>XMLによる画面の構成</vt:lpstr>
      <vt:lpstr>XMLとは</vt:lpstr>
      <vt:lpstr>実際の記述はこんな感じである</vt:lpstr>
      <vt:lpstr>Android SDK</vt:lpstr>
      <vt:lpstr>PowerPoint プレゼンテーション</vt:lpstr>
      <vt:lpstr>DrawLine.javaその1</vt:lpstr>
      <vt:lpstr>DrawLine.javaその２</vt:lpstr>
      <vt:lpstr> </vt:lpstr>
      <vt:lpstr>メンバー</vt:lpstr>
      <vt:lpstr>ご清聴ありがとうございました！ Ｔｈａｎｋ　ｙｏｕ for Listening!!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ゲームロゴ</dc:title>
  <dc:creator>Admin</dc:creator>
  <cp:lastModifiedBy>Admin</cp:lastModifiedBy>
  <cp:revision>118</cp:revision>
  <dcterms:created xsi:type="dcterms:W3CDTF">2012-05-25T04:22:16Z</dcterms:created>
  <dcterms:modified xsi:type="dcterms:W3CDTF">2012-10-31T04:58:56Z</dcterms:modified>
</cp:coreProperties>
</file>