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0" r:id="rId4"/>
    <p:sldId id="286" r:id="rId5"/>
    <p:sldId id="294" r:id="rId6"/>
    <p:sldId id="293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9" autoAdjust="0"/>
  </p:normalViewPr>
  <p:slideViewPr>
    <p:cSldViewPr>
      <p:cViewPr varScale="1">
        <p:scale>
          <a:sx n="72" d="100"/>
          <a:sy n="72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当たり判定・リベンジ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究極の当たり判定を求めて</a:t>
            </a:r>
          </a:p>
          <a:p>
            <a:pPr lvl="1"/>
            <a:r>
              <a:rPr lang="ja-JP" altLang="en-US" dirty="0" smtClean="0"/>
              <a:t>球の拡張</a:t>
            </a:r>
          </a:p>
          <a:p>
            <a:pPr lvl="1"/>
            <a:r>
              <a:rPr kumimoji="1" lang="en-US" altLang="ja-JP" dirty="0" smtClean="0"/>
              <a:t>OBB</a:t>
            </a:r>
            <a:r>
              <a:rPr kumimoji="1" lang="ja-JP" altLang="en-US" dirty="0" smtClean="0"/>
              <a:t>完全版</a:t>
            </a:r>
          </a:p>
          <a:p>
            <a:pPr lvl="1"/>
            <a:r>
              <a:rPr kumimoji="1" lang="ja-JP" altLang="en-US" dirty="0" smtClean="0"/>
              <a:t>凸包</a:t>
            </a:r>
          </a:p>
          <a:p>
            <a:r>
              <a:rPr lang="ja-JP" altLang="en-US" dirty="0" smtClean="0"/>
              <a:t>戻し方で苦労しよう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球ベース判定の傾向と対策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シンプルイズベスト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球だけで押し通すのは厳しいが、他の判定と併用することも多い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球の中心を「点」から「線分」に拡張することにより、「カプセル」へと進化する</a:t>
            </a:r>
            <a:endParaRPr lang="en-US" altLang="ja-JP" dirty="0" smtClean="0"/>
          </a:p>
          <a:p>
            <a:r>
              <a:rPr kumimoji="1" lang="ja-JP" altLang="en-US" dirty="0" smtClean="0"/>
              <a:t>カプセル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球よりボリュームの広いエリアをカバー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球の弾丸貫通問題対策としても使用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ボーンのように組み合わせれば人型キャラの判定は十分作れる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角張り系判定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AABB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XYZ</a:t>
            </a:r>
            <a:r>
              <a:rPr kumimoji="1" lang="ja-JP" altLang="en-US" dirty="0" smtClean="0"/>
              <a:t>軸に平行な直方体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球やカプセルとの判定も可能で、その場合は裏技を使って</a:t>
            </a:r>
            <a:r>
              <a:rPr lang="en-US" altLang="ja-JP" dirty="0" smtClean="0"/>
              <a:t>OBB</a:t>
            </a:r>
            <a:r>
              <a:rPr lang="ja-JP" altLang="en-US" dirty="0" smtClean="0"/>
              <a:t>同様の扱いができる</a:t>
            </a:r>
            <a:endParaRPr lang="en-US" altLang="ja-JP" dirty="0" smtClean="0"/>
          </a:p>
          <a:p>
            <a:r>
              <a:rPr kumimoji="1" lang="en-US" altLang="ja-JP" dirty="0" smtClean="0"/>
              <a:t>OBB</a:t>
            </a:r>
          </a:p>
          <a:p>
            <a:pPr lvl="1"/>
            <a:r>
              <a:rPr lang="ja-JP" altLang="en-US" dirty="0" smtClean="0"/>
              <a:t>自由に回転できる直方体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角張り系判定の究極系とされる</a:t>
            </a:r>
            <a:endParaRPr lang="en-US" altLang="ja-JP" dirty="0" smtClean="0"/>
          </a:p>
          <a:p>
            <a:r>
              <a:rPr lang="ja-JP" altLang="en-US" dirty="0" smtClean="0"/>
              <a:t>凸包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対球に関しては最強レベルの判定素材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凸包同士や、その他の判定素材との連携が困難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凸包とは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凹んだ部位のない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立体</a:t>
            </a:r>
            <a:endParaRPr kumimoji="1" lang="en-US" altLang="ja-JP" dirty="0" smtClean="0"/>
          </a:p>
          <a:p>
            <a:r>
              <a:rPr lang="en-US" altLang="ja-JP" dirty="0" smtClean="0"/>
              <a:t>n</a:t>
            </a:r>
            <a:r>
              <a:rPr lang="ja-JP" altLang="en-US" dirty="0" smtClean="0"/>
              <a:t>角柱、</a:t>
            </a:r>
            <a:r>
              <a:rPr lang="en-US" altLang="ja-JP" dirty="0" smtClean="0"/>
              <a:t>n</a:t>
            </a:r>
            <a:r>
              <a:rPr lang="ja-JP" altLang="en-US" dirty="0" smtClean="0"/>
              <a:t>角錐なども凸包に含まれる</a:t>
            </a:r>
            <a:endParaRPr lang="en-US" altLang="ja-JP" dirty="0" smtClean="0"/>
          </a:p>
          <a:p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球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との内外判定がべらぼうに簡単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衝突検出になると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難しいが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  <p:pic>
        <p:nvPicPr>
          <p:cNvPr id="1026" name="Picture 2" descr="http://www.is.sci.toho-u.ac.jp/dbps_data/_material_/is/topics/topics2/sample_poly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2040731"/>
            <a:ext cx="3327400" cy="364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とりあえずおすすめは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キャラクター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カプセル</a:t>
            </a:r>
            <a:endParaRPr lang="en-US" altLang="ja-JP" dirty="0" smtClean="0"/>
          </a:p>
          <a:p>
            <a:r>
              <a:rPr kumimoji="1" lang="ja-JP" altLang="en-US" dirty="0" smtClean="0"/>
              <a:t>地形、マップ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角張り系</a:t>
            </a:r>
            <a:endParaRPr lang="en-US" altLang="ja-JP" dirty="0" smtClean="0"/>
          </a:p>
          <a:p>
            <a:r>
              <a:rPr kumimoji="1" lang="ja-JP" altLang="en-US" dirty="0" smtClean="0"/>
              <a:t>乗っかれる必要があるデカキャラなど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OBB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208</Words>
  <Application>Microsoft Office PowerPoint</Application>
  <PresentationFormat>画面に合わせる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プロジェクト演習Ⅳ・Ⅵ インタラクティブゲーム制作</vt:lpstr>
      <vt:lpstr>今日の内容</vt:lpstr>
      <vt:lpstr>球ベース判定の傾向と対策</vt:lpstr>
      <vt:lpstr>角張り系判定</vt:lpstr>
      <vt:lpstr>凸包とは</vt:lpstr>
      <vt:lpstr>とりあえずおすすめは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101</cp:revision>
  <dcterms:created xsi:type="dcterms:W3CDTF">2009-10-06T17:40:33Z</dcterms:created>
  <dcterms:modified xsi:type="dcterms:W3CDTF">2009-11-25T05:44:51Z</dcterms:modified>
</cp:coreProperties>
</file>