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0" r:id="rId4"/>
    <p:sldId id="286" r:id="rId5"/>
    <p:sldId id="287" r:id="rId6"/>
    <p:sldId id="288" r:id="rId7"/>
    <p:sldId id="282" r:id="rId8"/>
    <p:sldId id="290" r:id="rId9"/>
    <p:sldId id="289" r:id="rId10"/>
    <p:sldId id="291" r:id="rId11"/>
    <p:sldId id="29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82" d="100"/>
          <a:sy n="82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サウンド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ちょっと不安定な機能ども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setLoopMode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ループ再生の設定</a:t>
            </a:r>
          </a:p>
          <a:p>
            <a:r>
              <a:rPr kumimoji="1" lang="en-US" altLang="ja-JP" dirty="0" err="1" smtClean="0"/>
              <a:t>setLoopArea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ループ範囲の指定</a:t>
            </a:r>
          </a:p>
          <a:p>
            <a:pPr lvl="1"/>
            <a:r>
              <a:rPr kumimoji="1" lang="ja-JP" altLang="en-US" dirty="0" smtClean="0"/>
              <a:t>現状ループ開始地点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のみ有効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tell</a:t>
            </a:r>
            <a:r>
              <a:rPr kumimoji="1" lang="ja-JP" altLang="en-US" dirty="0" smtClean="0"/>
              <a:t>で取得できる再生時間に若干のズレが生じる</a:t>
            </a:r>
          </a:p>
          <a:p>
            <a:r>
              <a:rPr lang="ja-JP" altLang="en-US" dirty="0" smtClean="0"/>
              <a:t>それに伴ってループ再生の開始地点も厳密な位置指定は無理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そのうち直します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サラウンド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Buffer</a:t>
            </a:r>
            <a:r>
              <a:rPr kumimoji="1" lang="ja-JP" altLang="en-US" dirty="0" smtClean="0"/>
              <a:t>再生クラスの方は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次元座標を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与えることでサラウンド表現が可能</a:t>
            </a:r>
          </a:p>
          <a:p>
            <a:pPr lvl="1"/>
            <a:r>
              <a:rPr lang="en-US" altLang="ja-JP" dirty="0" err="1" smtClean="0"/>
              <a:t>setPosition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で定点指定</a:t>
            </a:r>
          </a:p>
          <a:p>
            <a:pPr lvl="1"/>
            <a:r>
              <a:rPr kumimoji="1" lang="en-US" altLang="ja-JP" dirty="0" err="1" smtClean="0"/>
              <a:t>setModel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で与えたモデルの位置に追従</a:t>
            </a:r>
          </a:p>
          <a:p>
            <a:pPr lvl="1"/>
            <a:r>
              <a:rPr lang="en-US" altLang="ja-JP" dirty="0" err="1" smtClean="0"/>
              <a:t>setReferenceDist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で音の届く距離を設定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fk_Audio</a:t>
            </a:r>
            <a:r>
              <a:rPr kumimoji="1" lang="en-US" altLang="ja-JP" dirty="0" smtClean="0"/>
              <a:t>::</a:t>
            </a:r>
            <a:r>
              <a:rPr kumimoji="1" lang="en-US" altLang="ja-JP" dirty="0" err="1" smtClean="0"/>
              <a:t>setListenerModel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でリスナー</a:t>
            </a:r>
            <a:br>
              <a:rPr kumimoji="1" lang="ja-JP" altLang="en-US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多くの場合はカメラモデル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を設定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サウンド</a:t>
            </a:r>
          </a:p>
          <a:p>
            <a:pPr lvl="1"/>
            <a:r>
              <a:rPr kumimoji="1" lang="ja-JP" altLang="en-US" dirty="0" smtClean="0"/>
              <a:t>お待ちかね！</a:t>
            </a:r>
          </a:p>
          <a:p>
            <a:pPr lvl="1"/>
            <a:r>
              <a:rPr kumimoji="1" lang="en-US" altLang="ja-JP" dirty="0" smtClean="0"/>
              <a:t>BGM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SE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サラウンドまで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サウンドを扱う</a:t>
            </a:r>
            <a:r>
              <a:rPr lang="en-US" altLang="ja-JP" dirty="0" smtClean="0"/>
              <a:t>API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DirectSound(3D)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Windows</a:t>
            </a:r>
            <a:r>
              <a:rPr lang="ja-JP" altLang="en-US" dirty="0" smtClean="0"/>
              <a:t>環境ではスタンダード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なんだけど、</a:t>
            </a:r>
            <a:r>
              <a:rPr lang="en-US" altLang="ja-JP" dirty="0" smtClean="0"/>
              <a:t>Vista</a:t>
            </a:r>
            <a:r>
              <a:rPr lang="ja-JP" altLang="en-US" dirty="0" smtClean="0"/>
              <a:t>以降切り捨ての方向に</a:t>
            </a:r>
            <a:r>
              <a:rPr lang="en-US" altLang="ja-JP" dirty="0" smtClean="0"/>
              <a:t>…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SDL_mixer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機種非依存で、マルチメディア全般をサポート</a:t>
            </a:r>
          </a:p>
          <a:p>
            <a:pPr lvl="1"/>
            <a:r>
              <a:rPr lang="ja-JP" altLang="en-US" dirty="0" smtClean="0"/>
              <a:t>ライセンスの関係がめ</a:t>
            </a:r>
            <a:r>
              <a:rPr lang="ja-JP" altLang="en-US" dirty="0" err="1" smtClean="0"/>
              <a:t>んど</a:t>
            </a:r>
            <a:r>
              <a:rPr lang="ja-JP" altLang="en-US" dirty="0" smtClean="0"/>
              <a:t>くさい</a:t>
            </a:r>
            <a:r>
              <a:rPr lang="en-US" altLang="ja-JP" dirty="0" smtClean="0"/>
              <a:t>…</a:t>
            </a:r>
            <a:endParaRPr kumimoji="1" lang="ja-JP" altLang="en-US" dirty="0" smtClean="0"/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OpenAL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マルチプラットフォームでライセンスフリー</a:t>
            </a:r>
          </a:p>
          <a:p>
            <a:pPr lvl="1"/>
            <a:r>
              <a:rPr lang="en-US" altLang="ja-JP" dirty="0" smtClean="0"/>
              <a:t>DirectSound</a:t>
            </a:r>
            <a:r>
              <a:rPr lang="ja-JP" altLang="en-US" dirty="0" smtClean="0"/>
              <a:t>との互換性も考慮されており、</a:t>
            </a:r>
            <a:br>
              <a:rPr lang="ja-JP" altLang="en-US" dirty="0" smtClean="0"/>
            </a:br>
            <a:r>
              <a:rPr lang="ja-JP" altLang="en-US" dirty="0" smtClean="0"/>
              <a:t>今後のスタンダードとして有力株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OpenAL</a:t>
            </a:r>
            <a:r>
              <a:rPr kumimoji="1" lang="ja-JP" altLang="en-US" dirty="0" smtClean="0"/>
              <a:t>を使ったプログラミング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のライブラリパッケージ内に</a:t>
            </a:r>
            <a:r>
              <a:rPr kumimoji="1" lang="en-US" altLang="ja-JP" dirty="0" err="1" smtClean="0"/>
              <a:t>OpenAL</a:t>
            </a:r>
            <a:r>
              <a:rPr kumimoji="1" lang="ja-JP" altLang="en-US" dirty="0" smtClean="0"/>
              <a:t>もセットにしてあります</a:t>
            </a:r>
          </a:p>
          <a:p>
            <a:r>
              <a:rPr lang="ja-JP" altLang="en-US" dirty="0" smtClean="0"/>
              <a:t>プロジェクトを作る時に「</a:t>
            </a:r>
            <a:r>
              <a:rPr lang="en-US" altLang="ja-JP" dirty="0" err="1" smtClean="0"/>
              <a:t>OpenAL</a:t>
            </a:r>
            <a:r>
              <a:rPr lang="ja-JP" altLang="en-US" dirty="0" smtClean="0"/>
              <a:t>を使用する」と「</a:t>
            </a:r>
            <a:r>
              <a:rPr lang="en-US" altLang="ja-JP" dirty="0" err="1" smtClean="0"/>
              <a:t>Ogg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Vorbis</a:t>
            </a:r>
            <a:r>
              <a:rPr lang="ja-JP" altLang="en-US" dirty="0" smtClean="0"/>
              <a:t>を使用する」にチェック</a:t>
            </a:r>
          </a:p>
          <a:p>
            <a:pPr lvl="1"/>
            <a:r>
              <a:rPr kumimoji="1" lang="ja-JP" altLang="en-US" dirty="0" smtClean="0"/>
              <a:t>既に作ってあるプロジェクトの設定変更は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プロジェクトのプロパティ→リンカ→入力→</a:t>
            </a:r>
            <a:br>
              <a:rPr kumimoji="1" lang="ja-JP" altLang="en-US" dirty="0" smtClean="0"/>
            </a:br>
            <a:r>
              <a:rPr kumimoji="1" lang="ja-JP" altLang="en-US" dirty="0" smtClean="0"/>
              <a:t>追加の依存ファイル、に対して以下を追加</a:t>
            </a:r>
          </a:p>
          <a:p>
            <a:pPr lvl="2"/>
            <a:r>
              <a:rPr lang="en-US" altLang="ja-JP" dirty="0" smtClean="0"/>
              <a:t>libvorbisfile.lib libvorbis.lib libogg.lib</a:t>
            </a:r>
          </a:p>
          <a:p>
            <a:pPr lvl="2"/>
            <a:r>
              <a:rPr lang="en-US" altLang="ja-JP" dirty="0" smtClean="0"/>
              <a:t>EFX-Util.lib alut.lib OpenAL32.lib</a:t>
            </a:r>
            <a:endParaRPr kumimoji="1" lang="ja-JP" altLang="en-US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DLL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依存が発生します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OpenAL32.dll</a:t>
            </a:r>
            <a:r>
              <a:rPr kumimoji="1" lang="ja-JP" altLang="en-US" dirty="0" smtClean="0"/>
              <a:t>」「</a:t>
            </a:r>
            <a:r>
              <a:rPr kumimoji="1" lang="en-US" altLang="ja-JP" dirty="0" smtClean="0"/>
              <a:t>alut.dll</a:t>
            </a:r>
            <a:r>
              <a:rPr kumimoji="1" lang="ja-JP" altLang="en-US" dirty="0" smtClean="0"/>
              <a:t>」「</a:t>
            </a:r>
            <a:r>
              <a:rPr kumimoji="1" lang="en-US" altLang="ja-JP" dirty="0" smtClean="0"/>
              <a:t>libogg.dll</a:t>
            </a:r>
            <a:r>
              <a:rPr kumimoji="1" lang="ja-JP" altLang="en-US" dirty="0" smtClean="0"/>
              <a:t>」</a:t>
            </a:r>
            <a:r>
              <a:rPr lang="ja-JP" altLang="en-US" dirty="0" smtClean="0"/>
              <a:t>「</a:t>
            </a:r>
            <a:r>
              <a:rPr lang="en-US" altLang="ja-JP" dirty="0" smtClean="0"/>
              <a:t>libvorbis.dll</a:t>
            </a:r>
            <a:r>
              <a:rPr lang="ja-JP" altLang="en-US" dirty="0" smtClean="0"/>
              <a:t>」「</a:t>
            </a:r>
            <a:r>
              <a:rPr lang="en-US" altLang="ja-JP" dirty="0" smtClean="0"/>
              <a:t>libvorbisfile.dll</a:t>
            </a:r>
            <a:r>
              <a:rPr lang="ja-JP" altLang="en-US" dirty="0" smtClean="0"/>
              <a:t>」</a:t>
            </a:r>
            <a:r>
              <a:rPr kumimoji="1" lang="ja-JP" altLang="en-US" dirty="0" smtClean="0"/>
              <a:t>が必要</a:t>
            </a:r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FK_VC08/bin</a:t>
            </a:r>
            <a:r>
              <a:rPr lang="ja-JP" altLang="en-US" dirty="0" smtClean="0"/>
              <a:t>」フォルダ内にある</a:t>
            </a:r>
          </a:p>
          <a:p>
            <a:r>
              <a:rPr kumimoji="1" lang="ja-JP" altLang="en-US" dirty="0" smtClean="0"/>
              <a:t>実行パスの通ったフォルダに配置する</a:t>
            </a:r>
          </a:p>
          <a:p>
            <a:pPr lvl="1"/>
            <a:r>
              <a:rPr kumimoji="1" lang="en-US" altLang="ja-JP" dirty="0" smtClean="0"/>
              <a:t>Visual Studio</a:t>
            </a:r>
            <a:r>
              <a:rPr lang="ja-JP" altLang="en-US" dirty="0" smtClean="0"/>
              <a:t>上から</a:t>
            </a:r>
            <a:r>
              <a:rPr kumimoji="1" lang="ja-JP" altLang="en-US" dirty="0" smtClean="0"/>
              <a:t>実行する場合</a:t>
            </a:r>
          </a:p>
          <a:p>
            <a:pPr lvl="2"/>
            <a:r>
              <a:rPr kumimoji="1" lang="ja-JP" altLang="en-US" dirty="0" smtClean="0"/>
              <a:t>プロジェクトファイルと同じフォルダ</a:t>
            </a:r>
          </a:p>
          <a:p>
            <a:pPr lvl="1"/>
            <a:r>
              <a:rPr lang="en-US" altLang="ja-JP" dirty="0" smtClean="0"/>
              <a:t>EXE</a:t>
            </a:r>
            <a:r>
              <a:rPr lang="ja-JP" altLang="en-US" dirty="0" smtClean="0"/>
              <a:t>を直接実行する場合</a:t>
            </a:r>
          </a:p>
          <a:p>
            <a:pPr lvl="2"/>
            <a:r>
              <a:rPr kumimoji="1" lang="en-US" altLang="ja-JP" dirty="0" smtClean="0"/>
              <a:t>EXE</a:t>
            </a:r>
            <a:r>
              <a:rPr kumimoji="1" lang="ja-JP" altLang="en-US" dirty="0" smtClean="0"/>
              <a:t>ファイルと同じフォルダ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補足：パスについて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ファイルを読み込むプログラムの場合、</a:t>
            </a:r>
            <a:br>
              <a:rPr kumimoji="1" lang="ja-JP" altLang="en-US" dirty="0" smtClean="0"/>
            </a:br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から実行する場合と、</a:t>
            </a:r>
            <a:br>
              <a:rPr kumimoji="1" lang="ja-JP" altLang="en-US" dirty="0" smtClean="0"/>
            </a:br>
            <a:r>
              <a:rPr kumimoji="1" lang="en-US" altLang="ja-JP" dirty="0" smtClean="0"/>
              <a:t>EXE</a:t>
            </a:r>
            <a:r>
              <a:rPr kumimoji="1" lang="ja-JP" altLang="en-US" dirty="0" smtClean="0"/>
              <a:t>を直接実行する場合とで、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相対パスの基準位置がズレます</a:t>
            </a:r>
          </a:p>
          <a:p>
            <a:r>
              <a:rPr lang="ja-JP" altLang="en-US" dirty="0" smtClean="0"/>
              <a:t>両方にデータを置くのは面倒なので</a:t>
            </a:r>
            <a:r>
              <a:rPr lang="en-US" altLang="ja-JP" dirty="0" smtClean="0"/>
              <a:t>…</a:t>
            </a:r>
            <a:endParaRPr lang="ja-JP" alt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EXE</a:t>
            </a:r>
            <a:r>
              <a:rPr kumimoji="1" lang="ja-JP" altLang="en-US" dirty="0" smtClean="0"/>
              <a:t>を実行する時はプロジェクトの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フォルダにコピーしてくる</a:t>
            </a:r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プロジェクトの設定を変更して、</a:t>
            </a:r>
            <a:r>
              <a:rPr lang="en-US" altLang="ja-JP" dirty="0" smtClean="0"/>
              <a:t>VS</a:t>
            </a:r>
            <a:r>
              <a:rPr lang="ja-JP" altLang="en-US" dirty="0" smtClean="0"/>
              <a:t>上から実行する場合の基準位置を揃える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今回のクラス構成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BGM</a:t>
            </a:r>
            <a:r>
              <a:rPr kumimoji="1" lang="ja-JP" altLang="en-US" dirty="0" smtClean="0"/>
              <a:t>用</a:t>
            </a:r>
          </a:p>
          <a:p>
            <a:pPr lvl="1"/>
            <a:r>
              <a:rPr lang="en-US" altLang="ja-JP" dirty="0" err="1" smtClean="0"/>
              <a:t>fk_AudioStream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Ogg</a:t>
            </a:r>
            <a:r>
              <a:rPr lang="ja-JP" altLang="en-US" dirty="0" smtClean="0"/>
              <a:t>形式専用</a:t>
            </a:r>
          </a:p>
          <a:p>
            <a:r>
              <a:rPr lang="en-US" altLang="ja-JP" dirty="0" smtClean="0"/>
              <a:t>SE</a:t>
            </a:r>
            <a:r>
              <a:rPr lang="ja-JP" altLang="en-US" dirty="0" smtClean="0"/>
              <a:t>用</a:t>
            </a:r>
            <a:r>
              <a:rPr lang="en-US" altLang="ja-JP" dirty="0" smtClean="0"/>
              <a:t>(</a:t>
            </a:r>
            <a:r>
              <a:rPr lang="ja-JP" altLang="en-US" dirty="0" smtClean="0"/>
              <a:t>どちらも関数は共通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en-US" altLang="ja-JP" dirty="0" err="1" smtClean="0"/>
              <a:t>fk_AudioOggBuffer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Ogg</a:t>
            </a:r>
            <a:r>
              <a:rPr lang="ja-JP" altLang="en-US" dirty="0" smtClean="0"/>
              <a:t>形式用</a:t>
            </a:r>
            <a:endParaRPr lang="ja-JP" altLang="en-US" dirty="0" smtClean="0"/>
          </a:p>
          <a:p>
            <a:pPr lvl="1"/>
            <a:r>
              <a:rPr lang="en-US" altLang="ja-JP" dirty="0" err="1" smtClean="0"/>
              <a:t>fk_AudioWavBuffer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Wav</a:t>
            </a:r>
            <a:r>
              <a:rPr lang="ja-JP" altLang="en-US" dirty="0" smtClean="0"/>
              <a:t>形式用</a:t>
            </a:r>
            <a:endParaRPr lang="en-US" altLang="ja-JP" dirty="0" smtClean="0"/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BGM</a:t>
            </a:r>
            <a:r>
              <a:rPr kumimoji="1" lang="ja-JP" altLang="en-US" dirty="0" smtClean="0"/>
              <a:t>と効果音の再生形式の違い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BGM</a:t>
            </a:r>
            <a:r>
              <a:rPr kumimoji="1" lang="ja-JP" altLang="en-US" dirty="0" smtClean="0"/>
              <a:t>はファイルサイズが大きい</a:t>
            </a:r>
          </a:p>
          <a:p>
            <a:pPr lvl="1"/>
            <a:r>
              <a:rPr lang="ja-JP" altLang="en-US" dirty="0" smtClean="0"/>
              <a:t>少しずつ読み込みながら再生する</a:t>
            </a:r>
          </a:p>
          <a:p>
            <a:pPr lvl="1"/>
            <a:r>
              <a:rPr kumimoji="1" lang="ja-JP" altLang="en-US" dirty="0" smtClean="0"/>
              <a:t>ストリーミング再生処理と呼ぶ</a:t>
            </a:r>
          </a:p>
          <a:p>
            <a:pPr lvl="1"/>
            <a:r>
              <a:rPr lang="ja-JP" altLang="en-US" dirty="0" smtClean="0"/>
              <a:t>生</a:t>
            </a:r>
            <a:r>
              <a:rPr lang="en-US" altLang="ja-JP" dirty="0" smtClean="0"/>
              <a:t>Wave</a:t>
            </a:r>
            <a:r>
              <a:rPr lang="ja-JP" altLang="en-US" dirty="0" smtClean="0"/>
              <a:t>は大きすぎるので</a:t>
            </a:r>
            <a:r>
              <a:rPr lang="en-US" altLang="ja-JP" dirty="0" err="1" smtClean="0"/>
              <a:t>Ogg</a:t>
            </a:r>
            <a:r>
              <a:rPr lang="ja-JP" altLang="en-US" dirty="0" smtClean="0"/>
              <a:t>を使うこと</a:t>
            </a:r>
            <a:endParaRPr kumimoji="1" lang="ja-JP" altLang="en-US" dirty="0" smtClean="0"/>
          </a:p>
          <a:p>
            <a:r>
              <a:rPr lang="en-US" altLang="ja-JP" dirty="0" smtClean="0"/>
              <a:t>SE</a:t>
            </a:r>
            <a:r>
              <a:rPr lang="ja-JP" altLang="en-US" dirty="0" smtClean="0"/>
              <a:t>はファイルサイズが小さい</a:t>
            </a:r>
          </a:p>
          <a:p>
            <a:pPr lvl="1"/>
            <a:r>
              <a:rPr kumimoji="1" lang="ja-JP" altLang="en-US" dirty="0" smtClean="0"/>
              <a:t>一気にメモリ上に読み込んで再生する</a:t>
            </a:r>
          </a:p>
          <a:p>
            <a:pPr lvl="1"/>
            <a:r>
              <a:rPr lang="en-US" altLang="ja-JP" dirty="0" smtClean="0"/>
              <a:t>Wave</a:t>
            </a:r>
            <a:r>
              <a:rPr lang="ja-JP" altLang="en-US" dirty="0" smtClean="0"/>
              <a:t>でも</a:t>
            </a:r>
            <a:r>
              <a:rPr lang="en-US" altLang="ja-JP" dirty="0" err="1" smtClean="0"/>
              <a:t>Ogg</a:t>
            </a:r>
            <a:r>
              <a:rPr lang="ja-JP" altLang="en-US" dirty="0" smtClean="0"/>
              <a:t>でも使用可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API</a:t>
            </a:r>
            <a:r>
              <a:rPr kumimoji="1" lang="ja-JP" altLang="en-US" dirty="0" err="1" smtClean="0"/>
              <a:t>は至</a:t>
            </a:r>
            <a:r>
              <a:rPr kumimoji="1" lang="ja-JP" altLang="en-US" dirty="0" smtClean="0"/>
              <a:t>極単純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open</a:t>
            </a:r>
          </a:p>
          <a:p>
            <a:pPr lvl="1"/>
            <a:r>
              <a:rPr kumimoji="1" lang="ja-JP" altLang="en-US" dirty="0" smtClean="0"/>
              <a:t>ファイルを読み込む</a:t>
            </a:r>
          </a:p>
          <a:p>
            <a:r>
              <a:rPr lang="en-US" altLang="ja-JP" dirty="0" smtClean="0"/>
              <a:t>play</a:t>
            </a:r>
          </a:p>
          <a:p>
            <a:pPr lvl="1"/>
            <a:r>
              <a:rPr kumimoji="1" lang="ja-JP" altLang="en-US" dirty="0" smtClean="0"/>
              <a:t>鳴らす</a:t>
            </a:r>
          </a:p>
          <a:p>
            <a:pPr lvl="1"/>
            <a:r>
              <a:rPr lang="ja-JP" altLang="en-US" dirty="0" smtClean="0"/>
              <a:t>鳴らし続けたい間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呼び続ける必要がある</a:t>
            </a:r>
          </a:p>
          <a:p>
            <a:r>
              <a:rPr kumimoji="1" lang="en-US" altLang="ja-JP" dirty="0" smtClean="0"/>
              <a:t>pause</a:t>
            </a:r>
          </a:p>
          <a:p>
            <a:pPr lvl="1"/>
            <a:r>
              <a:rPr kumimoji="1" lang="ja-JP" altLang="en-US" dirty="0" smtClean="0"/>
              <a:t>止める</a:t>
            </a:r>
          </a:p>
          <a:p>
            <a:r>
              <a:rPr lang="en-US" altLang="ja-JP" dirty="0" smtClean="0"/>
              <a:t>seek</a:t>
            </a:r>
          </a:p>
          <a:p>
            <a:pPr lvl="1"/>
            <a:r>
              <a:rPr lang="ja-JP" altLang="en-US" dirty="0" smtClean="0"/>
              <a:t>指定位置へ頭出し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tell</a:t>
            </a:r>
          </a:p>
          <a:p>
            <a:pPr lvl="1"/>
            <a:r>
              <a:rPr lang="ja-JP" altLang="en-US" dirty="0" smtClean="0"/>
              <a:t>現在再生位置を取得</a:t>
            </a:r>
          </a:p>
          <a:p>
            <a:r>
              <a:rPr lang="en-US" altLang="ja-JP" dirty="0" smtClean="0"/>
              <a:t>end</a:t>
            </a:r>
          </a:p>
          <a:p>
            <a:pPr lvl="1"/>
            <a:r>
              <a:rPr lang="ja-JP" altLang="en-US" dirty="0" smtClean="0"/>
              <a:t>再生を打ち切り、</a:t>
            </a:r>
            <a:br>
              <a:rPr lang="ja-JP" altLang="en-US" dirty="0" smtClean="0"/>
            </a:br>
            <a:r>
              <a:rPr lang="ja-JP" altLang="en-US" dirty="0" smtClean="0"/>
              <a:t>読み込んだ内容を破棄</a:t>
            </a:r>
          </a:p>
          <a:p>
            <a:r>
              <a:rPr kumimoji="1" lang="en-US" altLang="ja-JP" dirty="0" err="1" smtClean="0"/>
              <a:t>setGain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音量調整</a:t>
            </a:r>
            <a:r>
              <a:rPr lang="en-US" altLang="ja-JP" dirty="0" smtClean="0"/>
              <a:t>(0.0~1.0)</a:t>
            </a:r>
          </a:p>
          <a:p>
            <a:r>
              <a:rPr kumimoji="1" lang="en-US" altLang="ja-JP" dirty="0" err="1" smtClean="0"/>
              <a:t>getGain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音量取得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345</Words>
  <Application>Microsoft Office PowerPoint</Application>
  <PresentationFormat>画面に合わせる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プロジェクト演習Ⅳ・Ⅵ インタラクティブゲーム制作</vt:lpstr>
      <vt:lpstr>今日の内容</vt:lpstr>
      <vt:lpstr>サウンドを扱うAPI</vt:lpstr>
      <vt:lpstr>OpenALを使ったプログラミング</vt:lpstr>
      <vt:lpstr>DLLへの依存が発生します</vt:lpstr>
      <vt:lpstr>補足：パスについて</vt:lpstr>
      <vt:lpstr>今回のクラス構成</vt:lpstr>
      <vt:lpstr>BGMと効果音の再生形式の違い</vt:lpstr>
      <vt:lpstr>APIは至極単純</vt:lpstr>
      <vt:lpstr>ちょっと不安定な機能ども</vt:lpstr>
      <vt:lpstr>3Dサラウンド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75</cp:revision>
  <dcterms:created xsi:type="dcterms:W3CDTF">2009-10-06T17:40:33Z</dcterms:created>
  <dcterms:modified xsi:type="dcterms:W3CDTF">2009-11-11T01:23:21Z</dcterms:modified>
</cp:coreProperties>
</file>