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29" autoAdjust="0"/>
  </p:normalViewPr>
  <p:slideViewPr>
    <p:cSldViewPr>
      <p:cViewPr varScale="1">
        <p:scale>
          <a:sx n="135" d="100"/>
          <a:sy n="135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Ⅵ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マルチスレッド</a:t>
            </a:r>
            <a:r>
              <a:rPr kumimoji="1" lang="ja-JP" altLang="en-US" dirty="0" smtClean="0"/>
              <a:t>とネットワーク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今回のサンプル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POE</a:t>
            </a:r>
            <a:r>
              <a:rPr kumimoji="1" lang="ja-JP" altLang="en-US" dirty="0" smtClean="0"/>
              <a:t>を開発した時のテストプロジェクト</a:t>
            </a:r>
          </a:p>
          <a:p>
            <a:pPr lvl="1"/>
            <a:r>
              <a:rPr lang="ja-JP" altLang="en-US" dirty="0" smtClean="0"/>
              <a:t>コマンドバッファによるアクションゲームに対応した設計例となっている</a:t>
            </a:r>
          </a:p>
          <a:p>
            <a:pPr lvl="1"/>
            <a:r>
              <a:rPr kumimoji="1" lang="en-US" altLang="ja-JP" dirty="0" smtClean="0"/>
              <a:t>60FPS</a:t>
            </a:r>
            <a:r>
              <a:rPr kumimoji="1" lang="ja-JP" altLang="en-US" dirty="0" smtClean="0"/>
              <a:t>のアクションゲームに対応できるのでだいたいのゲームに応用できるはず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考え方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ja-JP" altLang="en-US" dirty="0" smtClean="0"/>
              <a:t>クライアント：</a:t>
            </a:r>
          </a:p>
          <a:p>
            <a:pPr lvl="1"/>
            <a:r>
              <a:rPr kumimoji="1" lang="ja-JP" altLang="en-US" dirty="0" smtClean="0"/>
              <a:t>サーバーにキー入力情報を送る</a:t>
            </a:r>
          </a:p>
          <a:p>
            <a:r>
              <a:rPr lang="ja-JP" altLang="en-US" dirty="0" smtClean="0"/>
              <a:t>サーバー：</a:t>
            </a:r>
          </a:p>
          <a:p>
            <a:pPr lvl="1"/>
            <a:r>
              <a:rPr kumimoji="1" lang="ja-JP" altLang="en-US" dirty="0" smtClean="0"/>
              <a:t>各クライアントからと、自分自身のキー入力情報を集め、あるフレームにおける全プレイヤーのキー入力状態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セット</a:t>
            </a:r>
            <a:r>
              <a:rPr kumimoji="1" lang="ja-JP" altLang="en-US" dirty="0" smtClean="0"/>
              <a:t>を作る</a:t>
            </a:r>
          </a:p>
          <a:p>
            <a:pPr lvl="1"/>
            <a:r>
              <a:rPr kumimoji="1" lang="ja-JP" altLang="en-US" dirty="0" smtClean="0"/>
              <a:t>サーバー上で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セットの状態に基づいてゲーム状態を再現しつつ、各クライアントに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セット分のデータを送る</a:t>
            </a:r>
          </a:p>
          <a:p>
            <a:r>
              <a:rPr lang="ja-JP" altLang="en-US" dirty="0" smtClean="0"/>
              <a:t>クライアント：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受け取った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セット分のデータを数フレーム分</a:t>
            </a:r>
            <a:r>
              <a:rPr kumimoji="1" lang="ja-JP" altLang="en-US" dirty="0" smtClean="0"/>
              <a:t>プール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コマンドバッファリング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しておく</a:t>
            </a:r>
          </a:p>
          <a:p>
            <a:pPr lvl="1"/>
            <a:r>
              <a:rPr lang="ja-JP" altLang="en-US" dirty="0" smtClean="0"/>
              <a:t>ある程度貯まったら</a:t>
            </a:r>
            <a:r>
              <a:rPr lang="en-US" altLang="ja-JP" dirty="0" smtClean="0"/>
              <a:t>1</a:t>
            </a:r>
            <a:r>
              <a:rPr lang="ja-JP" altLang="en-US" dirty="0" smtClean="0"/>
              <a:t>フレームずつ取り出して状態再現を行う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特徴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来たデータを片</a:t>
            </a:r>
            <a:r>
              <a:rPr kumimoji="1" lang="ja-JP" altLang="en-US" dirty="0" err="1" smtClean="0"/>
              <a:t>っ</a:t>
            </a:r>
            <a:r>
              <a:rPr kumimoji="1" lang="ja-JP" altLang="en-US" dirty="0" smtClean="0"/>
              <a:t>端から再現してしまうと、通信遅延が起きた時のガタ付きがひどくなる</a:t>
            </a:r>
          </a:p>
          <a:p>
            <a:pPr lvl="1"/>
            <a:r>
              <a:rPr lang="en-US" altLang="ja-JP" dirty="0" smtClean="0"/>
              <a:t>5</a:t>
            </a:r>
            <a:r>
              <a:rPr lang="ja-JP" altLang="en-US" dirty="0" smtClean="0"/>
              <a:t>フレーム程度ため込んでおくことで</a:t>
            </a:r>
            <a:r>
              <a:rPr lang="ja-JP" altLang="en-US" dirty="0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多少</a:t>
            </a:r>
            <a:r>
              <a:rPr lang="ja-JP" altLang="en-US" dirty="0" smtClean="0"/>
              <a:t>の通信速度のムラは吸収</a:t>
            </a:r>
            <a:r>
              <a:rPr lang="ja-JP" altLang="en-US" dirty="0" smtClean="0"/>
              <a:t>できる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あまりためすぎると、操作に対する反応の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遅延が大きくなってストレスがたまる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コマンドの送り方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固定長のテキストでキーワードを送る</a:t>
            </a:r>
            <a:endParaRPr kumimoji="1" lang="en-US" altLang="ja-JP" dirty="0" smtClean="0"/>
          </a:p>
          <a:p>
            <a:r>
              <a:rPr lang="ja-JP" altLang="en-US" dirty="0" smtClean="0"/>
              <a:t>その後</a:t>
            </a:r>
            <a:r>
              <a:rPr lang="ja-JP" altLang="en-US" dirty="0" smtClean="0"/>
              <a:t>でキーワードに即したデータ送信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キー操作以外にもチャットメッセージを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送ったり</a:t>
            </a:r>
            <a:r>
              <a:rPr lang="ja-JP" altLang="en-US" smtClean="0"/>
              <a:t>もできる</a:t>
            </a:r>
            <a:endParaRPr lang="en-US" altLang="ja-JP" dirty="0" smtClean="0"/>
          </a:p>
          <a:p>
            <a:r>
              <a:rPr kumimoji="1" lang="ja-JP" altLang="en-US" dirty="0" smtClean="0"/>
              <a:t>コマンドだけだ</a:t>
            </a:r>
            <a:r>
              <a:rPr kumimoji="1" lang="ja-JP" altLang="en-US" dirty="0" smtClean="0"/>
              <a:t>と何かのタイミングで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取りこぼしがあると致命傷なので、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一定のタイミングで現在の状態そのものを送信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/>
          <a:lstStyle/>
          <a:p>
            <a:r>
              <a:rPr kumimoji="1" lang="ja-JP" altLang="en-US" dirty="0" smtClean="0"/>
              <a:t>マルチスレッド</a:t>
            </a:r>
          </a:p>
          <a:p>
            <a:pPr lvl="1"/>
            <a:r>
              <a:rPr lang="ja-JP" altLang="en-US" dirty="0" smtClean="0"/>
              <a:t>ローディングの進捗表示とか</a:t>
            </a:r>
          </a:p>
          <a:p>
            <a:pPr lvl="1"/>
            <a:r>
              <a:rPr kumimoji="1" lang="ja-JP" altLang="en-US" dirty="0" smtClean="0"/>
              <a:t>処理高速化も見込めます</a:t>
            </a:r>
          </a:p>
          <a:p>
            <a:r>
              <a:rPr lang="ja-JP" altLang="en-US" dirty="0" smtClean="0"/>
              <a:t>ネットワーク通信</a:t>
            </a:r>
          </a:p>
          <a:p>
            <a:pPr lvl="1"/>
            <a:r>
              <a:rPr kumimoji="1" lang="ja-JP" altLang="en-US" dirty="0" smtClean="0"/>
              <a:t>必然的にマルチスレッドを扱います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マルチスレッドとは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プログラムの中で複数の関数が</a:t>
            </a:r>
            <a:br>
              <a:rPr kumimoji="1" lang="ja-JP" altLang="en-US" dirty="0" smtClean="0"/>
            </a:br>
            <a:r>
              <a:rPr kumimoji="1" lang="ja-JP" altLang="en-US" dirty="0" smtClean="0"/>
              <a:t>同時に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並列して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動かせる技術のこと</a:t>
            </a:r>
          </a:p>
          <a:p>
            <a:pPr lvl="1"/>
            <a:r>
              <a:rPr lang="ja-JP" altLang="en-US" dirty="0" smtClean="0"/>
              <a:t>今まで皆さんが書いていたプログラムは</a:t>
            </a:r>
            <a:br>
              <a:rPr lang="ja-JP" altLang="en-US" dirty="0" smtClean="0"/>
            </a:br>
            <a:r>
              <a:rPr lang="ja-JP" altLang="en-US" dirty="0" smtClean="0"/>
              <a:t>「実行している箇所」は</a:t>
            </a:r>
            <a:r>
              <a:rPr lang="en-US" altLang="ja-JP" dirty="0" smtClean="0"/>
              <a:t>1</a:t>
            </a:r>
            <a:r>
              <a:rPr lang="ja-JP" altLang="en-US" dirty="0" smtClean="0"/>
              <a:t>カ所だけだった</a:t>
            </a:r>
          </a:p>
          <a:p>
            <a:pPr lvl="2"/>
            <a:r>
              <a:rPr lang="ja-JP" altLang="en-US" dirty="0" smtClean="0"/>
              <a:t>シングルスレッド</a:t>
            </a:r>
          </a:p>
          <a:p>
            <a:r>
              <a:rPr kumimoji="1" lang="ja-JP" altLang="en-US" dirty="0" smtClean="0"/>
              <a:t>マルチスレッドの導入により、メインループを回しつつ、他のスレッドで重い処理をさせることができるようになる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メリット・デメリット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重い処理をメインループから外して処理の高速化、効率化が見込める</a:t>
            </a:r>
          </a:p>
          <a:p>
            <a:pPr lvl="1"/>
            <a:r>
              <a:rPr lang="ja-JP" altLang="en-US" dirty="0" smtClean="0"/>
              <a:t>バックグラウンド読み込み、ローディングの進捗表示、ネットワーク処理、</a:t>
            </a:r>
            <a:r>
              <a:rPr lang="en-US" altLang="ja-JP" dirty="0" smtClean="0"/>
              <a:t>BGM</a:t>
            </a:r>
            <a:r>
              <a:rPr lang="ja-JP" altLang="en-US" dirty="0" smtClean="0"/>
              <a:t>のストリーミング再生など夢は広がるばかり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データのアクセスに制約が付く</a:t>
            </a:r>
          </a:p>
          <a:p>
            <a:r>
              <a:rPr kumimoji="1" lang="ja-JP" altLang="en-US" dirty="0" smtClean="0"/>
              <a:t>バグ</a:t>
            </a:r>
            <a:r>
              <a:rPr kumimoji="1" lang="ja-JP" altLang="en-US" dirty="0" err="1" smtClean="0"/>
              <a:t>った</a:t>
            </a:r>
            <a:r>
              <a:rPr kumimoji="1" lang="ja-JP" altLang="en-US" dirty="0" smtClean="0"/>
              <a:t>時の対応難度が跳ね上がる</a:t>
            </a:r>
          </a:p>
          <a:p>
            <a:r>
              <a:rPr lang="ja-JP" altLang="en-US" dirty="0" smtClean="0"/>
              <a:t>苦労して別スレッドにしてもその割にはリターンが少ない、あるいは悪化することもある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今回のサンプルは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も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/>
            </a:r>
            <a:br>
              <a:rPr kumimoji="1" lang="ja-JP" altLang="en-US" dirty="0" smtClean="0"/>
            </a:br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限定コード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boost</a:t>
            </a:r>
            <a:r>
              <a:rPr kumimoji="1" lang="ja-JP" altLang="en-US" dirty="0" smtClean="0"/>
              <a:t>というライブラリを使うと、</a:t>
            </a:r>
            <a:br>
              <a:rPr kumimoji="1" lang="ja-JP" altLang="en-US" dirty="0" smtClean="0"/>
            </a:br>
            <a:r>
              <a:rPr kumimoji="1" lang="ja-JP" altLang="en-US" dirty="0" smtClean="0"/>
              <a:t>機種依存せずにスレッド処理が可能</a:t>
            </a:r>
          </a:p>
          <a:p>
            <a:r>
              <a:rPr lang="ja-JP" altLang="en-US" dirty="0" smtClean="0"/>
              <a:t>ただし、ライブラリのサイズが膨大かつ、コンパイル速度が低下するなどの影響も</a:t>
            </a:r>
          </a:p>
          <a:p>
            <a:endParaRPr kumimoji="1" lang="ja-JP" altLang="en-US" dirty="0" smtClean="0"/>
          </a:p>
          <a:p>
            <a:r>
              <a:rPr kumimoji="1" lang="en-US" altLang="ja-JP" dirty="0" smtClean="0"/>
              <a:t>boost</a:t>
            </a:r>
            <a:r>
              <a:rPr kumimoji="1" lang="ja-JP" altLang="en-US" dirty="0" smtClean="0"/>
              <a:t>はおすすめしたいのですが、</a:t>
            </a:r>
            <a:br>
              <a:rPr kumimoji="1" lang="ja-JP" altLang="en-US" dirty="0" smtClean="0"/>
            </a:br>
            <a:r>
              <a:rPr kumimoji="1" lang="ja-JP" altLang="en-US" dirty="0" smtClean="0"/>
              <a:t>今回は学習の利便性をとって</a:t>
            </a:r>
            <a:br>
              <a:rPr kumimoji="1" lang="ja-JP" altLang="en-US" dirty="0" smtClean="0"/>
            </a:br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ネイティブの実装にしました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使い方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ライクにしてあります</a:t>
            </a:r>
          </a:p>
          <a:p>
            <a:pPr lvl="1"/>
            <a:r>
              <a:rPr lang="ja-JP" altLang="en-US" dirty="0" smtClean="0"/>
              <a:t>基底クラスを継承して</a:t>
            </a:r>
            <a:r>
              <a:rPr lang="en-US" altLang="ja-JP" dirty="0" err="1" smtClean="0"/>
              <a:t>MyThread</a:t>
            </a:r>
            <a:r>
              <a:rPr lang="ja-JP" altLang="en-US" dirty="0" smtClean="0"/>
              <a:t>クラスを</a:t>
            </a:r>
            <a:br>
              <a:rPr lang="ja-JP" altLang="en-US" dirty="0" smtClean="0"/>
            </a:br>
            <a:r>
              <a:rPr lang="ja-JP" altLang="en-US" dirty="0" smtClean="0"/>
              <a:t>作る</a:t>
            </a:r>
          </a:p>
          <a:p>
            <a:pPr lvl="1"/>
            <a:r>
              <a:rPr kumimoji="1" lang="en-US" altLang="ja-JP" dirty="0" smtClean="0"/>
              <a:t>Main()</a:t>
            </a:r>
            <a:r>
              <a:rPr kumimoji="1" lang="ja-JP" altLang="en-US" dirty="0" smtClean="0"/>
              <a:t>をオーバーライドして、別スレッドで行う処理を実装する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MyThread</a:t>
            </a:r>
            <a:r>
              <a:rPr kumimoji="1" lang="ja-JP" altLang="en-US" dirty="0" smtClean="0"/>
              <a:t>オブジェクトを作り、</a:t>
            </a:r>
            <a:br>
              <a:rPr kumimoji="1" lang="ja-JP" altLang="en-US" dirty="0" smtClean="0"/>
            </a:br>
            <a:r>
              <a:rPr kumimoji="1" lang="en-US" altLang="ja-JP" dirty="0" smtClean="0"/>
              <a:t>Start()</a:t>
            </a:r>
            <a:r>
              <a:rPr kumimoji="1" lang="ja-JP" altLang="en-US" dirty="0" smtClean="0"/>
              <a:t>をコール</a:t>
            </a:r>
          </a:p>
          <a:p>
            <a:pPr lvl="2"/>
            <a:r>
              <a:rPr lang="en-US" altLang="ja-JP" dirty="0" smtClean="0"/>
              <a:t>Main()</a:t>
            </a:r>
            <a:r>
              <a:rPr lang="ja-JP" altLang="en-US" dirty="0" smtClean="0"/>
              <a:t>を直接コールしてはだめ</a:t>
            </a:r>
          </a:p>
          <a:p>
            <a:pPr lvl="1"/>
            <a:r>
              <a:rPr kumimoji="1" lang="ja-JP" altLang="en-US" dirty="0" smtClean="0"/>
              <a:t>止める時は</a:t>
            </a:r>
            <a:r>
              <a:rPr kumimoji="1" lang="en-US" altLang="ja-JP" dirty="0" smtClean="0"/>
              <a:t>End()</a:t>
            </a:r>
            <a:r>
              <a:rPr kumimoji="1" lang="ja-JP" altLang="en-US" dirty="0" smtClean="0"/>
              <a:t>をコール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別スレッドで操作している</a:t>
            </a:r>
            <a:br>
              <a:rPr kumimoji="1" lang="ja-JP" altLang="en-US" dirty="0" smtClean="0"/>
            </a:br>
            <a:r>
              <a:rPr kumimoji="1" lang="ja-JP" altLang="en-US" dirty="0" smtClean="0"/>
              <a:t>データの参照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必ず受け渡し用のメンバ関数を作る</a:t>
            </a:r>
          </a:p>
          <a:p>
            <a:r>
              <a:rPr lang="ja-JP" altLang="en-US" dirty="0" smtClean="0"/>
              <a:t>そのメンバ関数内で</a:t>
            </a:r>
            <a:r>
              <a:rPr lang="en-US" altLang="ja-JP" dirty="0" smtClean="0"/>
              <a:t>Lock()</a:t>
            </a:r>
            <a:r>
              <a:rPr lang="ja-JP" altLang="en-US" dirty="0" smtClean="0"/>
              <a:t>～</a:t>
            </a:r>
            <a:r>
              <a:rPr lang="en-US" altLang="ja-JP" dirty="0" smtClean="0"/>
              <a:t>Unlock()</a:t>
            </a:r>
            <a:r>
              <a:rPr lang="ja-JP" altLang="en-US" dirty="0" smtClean="0"/>
              <a:t>を忘れずにコールする</a:t>
            </a:r>
          </a:p>
          <a:p>
            <a:pPr lvl="1"/>
            <a:r>
              <a:rPr kumimoji="1" lang="en-US" altLang="ja-JP" dirty="0" smtClean="0"/>
              <a:t>Lock()</a:t>
            </a:r>
            <a:r>
              <a:rPr kumimoji="1" lang="ja-JP" altLang="en-US" dirty="0" smtClean="0"/>
              <a:t>して</a:t>
            </a:r>
          </a:p>
          <a:p>
            <a:pPr lvl="1"/>
            <a:r>
              <a:rPr lang="ja-JP" altLang="en-US" dirty="0" smtClean="0"/>
              <a:t>返値用の変数にデータをコピーしたりして</a:t>
            </a:r>
          </a:p>
          <a:p>
            <a:pPr lvl="1"/>
            <a:r>
              <a:rPr kumimoji="1" lang="en-US" altLang="ja-JP" dirty="0" smtClean="0"/>
              <a:t>Unlock()</a:t>
            </a:r>
            <a:r>
              <a:rPr kumimoji="1" lang="ja-JP" altLang="en-US" dirty="0" smtClean="0"/>
              <a:t>する</a:t>
            </a:r>
          </a:p>
          <a:p>
            <a:r>
              <a:rPr lang="ja-JP" altLang="en-US" dirty="0" smtClean="0"/>
              <a:t>これを怠ると、データの読み書きが</a:t>
            </a:r>
            <a:br>
              <a:rPr lang="ja-JP" altLang="en-US" dirty="0" smtClean="0"/>
            </a:br>
            <a:r>
              <a:rPr lang="ja-JP" altLang="en-US" dirty="0" smtClean="0"/>
              <a:t>かちあって</a:t>
            </a:r>
            <a:r>
              <a:rPr lang="en-US" altLang="ja-JP" dirty="0" smtClean="0"/>
              <a:t>SUGOI</a:t>
            </a:r>
            <a:r>
              <a:rPr lang="ja-JP" altLang="en-US" dirty="0" smtClean="0"/>
              <a:t>ことになる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ネットワーク処理を扱う</a:t>
            </a:r>
            <a:br>
              <a:rPr kumimoji="1" lang="ja-JP" altLang="en-US" dirty="0" smtClean="0"/>
            </a:br>
            <a:r>
              <a:rPr kumimoji="1" lang="ja-JP" altLang="en-US" dirty="0" smtClean="0"/>
              <a:t>開発環境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XNA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何か規約とかが面倒らしい</a:t>
            </a:r>
            <a:endParaRPr kumimoji="1" lang="ja-JP" altLang="en-US" dirty="0" smtClean="0"/>
          </a:p>
          <a:p>
            <a:r>
              <a:rPr lang="en-US" altLang="ja-JP" dirty="0" smtClean="0"/>
              <a:t>DirectPlay</a:t>
            </a:r>
          </a:p>
          <a:p>
            <a:pPr lvl="1"/>
            <a:r>
              <a:rPr kumimoji="1" lang="ja-JP" altLang="en-US" dirty="0" smtClean="0"/>
              <a:t>滅びる定めのフレームワーク</a:t>
            </a:r>
          </a:p>
          <a:p>
            <a:r>
              <a:rPr kumimoji="1" lang="en-US" altLang="ja-JP" dirty="0" smtClean="0"/>
              <a:t>boost::</a:t>
            </a:r>
            <a:r>
              <a:rPr kumimoji="1" lang="en-US" altLang="ja-JP" dirty="0" err="1" smtClean="0"/>
              <a:t>asio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機種非依存で、将来は</a:t>
            </a:r>
            <a:r>
              <a:rPr lang="en-US" altLang="ja-JP" dirty="0" smtClean="0"/>
              <a:t>C++</a:t>
            </a:r>
            <a:r>
              <a:rPr lang="ja-JP" altLang="en-US" dirty="0" smtClean="0"/>
              <a:t>標準になるかも</a:t>
            </a:r>
          </a:p>
          <a:p>
            <a:pPr lvl="1"/>
            <a:r>
              <a:rPr kumimoji="1" lang="ja-JP" altLang="en-US" dirty="0" smtClean="0"/>
              <a:t>でも</a:t>
            </a:r>
            <a:r>
              <a:rPr kumimoji="1" lang="en-US" altLang="ja-JP" dirty="0" smtClean="0"/>
              <a:t>boost</a:t>
            </a:r>
            <a:r>
              <a:rPr kumimoji="1" lang="ja-JP" altLang="en-US" dirty="0" err="1" smtClean="0"/>
              <a:t>なの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…</a:t>
            </a:r>
            <a:endParaRPr kumimoji="1" lang="ja-JP" altLang="en-US" dirty="0" smtClean="0"/>
          </a:p>
          <a:p>
            <a:r>
              <a:rPr lang="en-US" altLang="ja-JP" dirty="0" err="1" smtClean="0"/>
              <a:t>winsock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ネイティブ実装</a:t>
            </a:r>
          </a:p>
          <a:p>
            <a:pPr lvl="1"/>
            <a:r>
              <a:rPr lang="ja-JP" altLang="en-US" dirty="0" smtClean="0"/>
              <a:t>でも</a:t>
            </a:r>
            <a:r>
              <a:rPr lang="en-US" altLang="ja-JP" dirty="0" smtClean="0"/>
              <a:t>API</a:t>
            </a:r>
            <a:r>
              <a:rPr lang="ja-JP" altLang="en-US" dirty="0" smtClean="0"/>
              <a:t>構成は</a:t>
            </a:r>
            <a:r>
              <a:rPr lang="en-US" altLang="ja-JP" dirty="0" smtClean="0"/>
              <a:t>UNIX</a:t>
            </a:r>
            <a:r>
              <a:rPr lang="ja-JP" altLang="en-US" dirty="0" smtClean="0"/>
              <a:t>の系譜を受け継いでいて</a:t>
            </a:r>
            <a:br>
              <a:rPr lang="ja-JP" altLang="en-US" dirty="0" smtClean="0"/>
            </a:br>
            <a:r>
              <a:rPr lang="ja-JP" altLang="en-US" dirty="0" err="1" smtClean="0"/>
              <a:t>そこそこ</a:t>
            </a:r>
            <a:r>
              <a:rPr lang="ja-JP" altLang="en-US" dirty="0" smtClean="0"/>
              <a:t>きれい</a:t>
            </a:r>
            <a:r>
              <a:rPr lang="en-US" altLang="ja-JP" dirty="0" smtClean="0"/>
              <a:t>(</a:t>
            </a:r>
            <a:r>
              <a:rPr lang="ja-JP" altLang="en-US" dirty="0" smtClean="0"/>
              <a:t>他機種への移植も容易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ネットワークには</a:t>
            </a:r>
            <a:br>
              <a:rPr lang="ja-JP" altLang="en-US" dirty="0" smtClean="0"/>
            </a:br>
            <a:r>
              <a:rPr lang="ja-JP" altLang="en-US" dirty="0" smtClean="0"/>
              <a:t>マルチスレッドが必須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通信待ち状態で処理が止まる</a:t>
            </a:r>
          </a:p>
          <a:p>
            <a:r>
              <a:rPr lang="ja-JP" altLang="en-US" dirty="0" smtClean="0"/>
              <a:t>メインループに組み込もうもんなら</a:t>
            </a:r>
            <a:br>
              <a:rPr lang="ja-JP" altLang="en-US" dirty="0" smtClean="0"/>
            </a:br>
            <a:r>
              <a:rPr lang="ja-JP" altLang="en-US" dirty="0" smtClean="0"/>
              <a:t>ゲームになりようがない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サーバー</a:t>
            </a:r>
          </a:p>
          <a:p>
            <a:pPr lvl="1"/>
            <a:r>
              <a:rPr kumimoji="1" lang="ja-JP" altLang="en-US" dirty="0" smtClean="0"/>
              <a:t>接続してくるクライアントごとにスレッドを立てる</a:t>
            </a:r>
          </a:p>
          <a:p>
            <a:r>
              <a:rPr lang="ja-JP" altLang="en-US" dirty="0" smtClean="0"/>
              <a:t>クライアント</a:t>
            </a:r>
          </a:p>
          <a:p>
            <a:pPr lvl="1"/>
            <a:r>
              <a:rPr kumimoji="1" lang="ja-JP" altLang="en-US" dirty="0" smtClean="0"/>
              <a:t>サーバーとの接続用に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本立てる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389</Words>
  <Application>Microsoft Office PowerPoint</Application>
  <PresentationFormat>画面に合わせる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テーマ</vt:lpstr>
      <vt:lpstr>プロジェクト演習Ⅳ・Ⅵ インタラクティブゲーム制作</vt:lpstr>
      <vt:lpstr>今日の内容</vt:lpstr>
      <vt:lpstr>マルチスレッドとは</vt:lpstr>
      <vt:lpstr>メリット・デメリット</vt:lpstr>
      <vt:lpstr>今回のサンプルは(も) Windows限定コード</vt:lpstr>
      <vt:lpstr>使い方</vt:lpstr>
      <vt:lpstr>別スレッドで操作している データの参照</vt:lpstr>
      <vt:lpstr>ネットワーク処理を扱う 開発環境</vt:lpstr>
      <vt:lpstr>ネットワークには マルチスレッドが必須</vt:lpstr>
      <vt:lpstr>今回のサンプル</vt:lpstr>
      <vt:lpstr>考え方</vt:lpstr>
      <vt:lpstr>特徴</vt:lpstr>
      <vt:lpstr>コマンドの送り方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Ryota Takeuchi</cp:lastModifiedBy>
  <cp:revision>53</cp:revision>
  <dcterms:created xsi:type="dcterms:W3CDTF">2009-10-06T17:40:33Z</dcterms:created>
  <dcterms:modified xsi:type="dcterms:W3CDTF">2009-10-28T05:23:57Z</dcterms:modified>
</cp:coreProperties>
</file>