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66" r:id="rId5"/>
    <p:sldId id="257" r:id="rId6"/>
    <p:sldId id="273" r:id="rId7"/>
    <p:sldId id="27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112" d="100"/>
          <a:sy n="112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ユーティリティクラス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ぶっちゃ</a:t>
            </a:r>
            <a:r>
              <a:rPr kumimoji="1" lang="ja-JP" altLang="en-US" dirty="0" err="1" smtClean="0"/>
              <a:t>けいっぱいいっぱい</a:t>
            </a:r>
            <a:r>
              <a:rPr kumimoji="1" lang="ja-JP" altLang="en-US" dirty="0" smtClean="0"/>
              <a:t>であります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締め切り</a:t>
            </a:r>
            <a:r>
              <a:rPr lang="ja-JP" altLang="en-US" dirty="0" smtClean="0"/>
              <a:t>が来週月曜なん</a:t>
            </a:r>
            <a:r>
              <a:rPr lang="ja-JP" altLang="en-US" dirty="0" err="1" smtClean="0"/>
              <a:t>す。。。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英語</a:t>
            </a:r>
            <a:r>
              <a:rPr lang="ja-JP" altLang="en-US" dirty="0" smtClean="0"/>
              <a:t>って</a:t>
            </a:r>
            <a:r>
              <a:rPr lang="ja-JP" altLang="en-US" dirty="0" err="1" smtClean="0"/>
              <a:t>な</a:t>
            </a:r>
            <a:r>
              <a:rPr lang="ja-JP" altLang="en-US" dirty="0" smtClean="0"/>
              <a:t>あに</a:t>
            </a:r>
            <a:r>
              <a:rPr lang="ja-JP" altLang="en-US" dirty="0" smtClean="0"/>
              <a:t>？えいごってなんだろ～</a:t>
            </a:r>
            <a:endParaRPr lang="en-US" altLang="ja-JP" dirty="0" smtClean="0"/>
          </a:p>
          <a:p>
            <a:r>
              <a:rPr kumimoji="1" lang="ja-JP" altLang="en-US" dirty="0" err="1" smtClean="0"/>
              <a:t>なので</a:t>
            </a:r>
            <a:r>
              <a:rPr kumimoji="1" lang="ja-JP" altLang="en-US" dirty="0" smtClean="0"/>
              <a:t>半ば自習なのですが、ネタを提供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以前私が作りかけていたゲームのテストプロジェクト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ゲームパッドとフルスクリーン処理を使ったサンプルになっているので、これをいじって使い方を学ぼうの回</a:t>
            </a:r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ユーティリティクラスとは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便利クラスのこと</a:t>
            </a:r>
            <a:endParaRPr kumimoji="1" lang="en-US" altLang="ja-JP" dirty="0" smtClean="0"/>
          </a:p>
          <a:p>
            <a:r>
              <a:rPr lang="ja-JP" altLang="en-US" dirty="0" smtClean="0"/>
              <a:t>手持ちをストックしておくといい感じ</a:t>
            </a:r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FKUT</a:t>
            </a:r>
            <a:r>
              <a:rPr lang="ja-JP" altLang="en-US" dirty="0" smtClean="0"/>
              <a:t>シリーズ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トラックボール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スプライト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オーディオ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シンプルウィンドウ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フルスクリーン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インプット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フレームレート制御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モーション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動画再生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今回のサンプル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某バーチャロン的な操作感を味わうもの</a:t>
            </a:r>
            <a:endParaRPr kumimoji="1" lang="en-US" altLang="ja-JP" dirty="0" smtClean="0"/>
          </a:p>
          <a:p>
            <a:r>
              <a:rPr lang="ja-JP" altLang="en-US" dirty="0" smtClean="0"/>
              <a:t>ゲームパッド推奨</a:t>
            </a:r>
            <a:endParaRPr lang="en-US" altLang="ja-JP" dirty="0" smtClean="0"/>
          </a:p>
          <a:p>
            <a:r>
              <a:rPr kumimoji="1" lang="en-US" altLang="ja-JP" dirty="0" smtClean="0"/>
              <a:t>DirectInput</a:t>
            </a:r>
            <a:r>
              <a:rPr kumimoji="1" lang="ja-JP" altLang="en-US" dirty="0" smtClean="0"/>
              <a:t>を使っているので、</a:t>
            </a:r>
            <a:r>
              <a:rPr kumimoji="1" lang="en-US" altLang="ja-JP" dirty="0" smtClean="0"/>
              <a:t>DirectX SDK</a:t>
            </a:r>
            <a:r>
              <a:rPr kumimoji="1" lang="ja-JP" altLang="en-US" dirty="0" smtClean="0"/>
              <a:t>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配布ページ</a:t>
            </a:r>
            <a:r>
              <a:rPr lang="ja-JP" altLang="en-US" dirty="0" smtClean="0"/>
              <a:t>に一時的にアップします</a:t>
            </a:r>
            <a:endParaRPr lang="en-US" altLang="ja-JP" dirty="0" smtClean="0"/>
          </a:p>
          <a:p>
            <a:r>
              <a:rPr kumimoji="1" lang="en-US" altLang="ja-JP" dirty="0" smtClean="0"/>
              <a:t>Include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Lib</a:t>
            </a:r>
            <a:r>
              <a:rPr kumimoji="1" lang="ja-JP" altLang="en-US" dirty="0" smtClean="0"/>
              <a:t>のパスを</a:t>
            </a:r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設定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</a:t>
            </a:r>
            <a:r>
              <a:rPr lang="ja-JP" altLang="en-US" dirty="0" smtClean="0"/>
              <a:t>の時と同じような感じ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使い方のポイント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Input</a:t>
            </a:r>
            <a:r>
              <a:rPr lang="ja-JP" altLang="en-US" dirty="0" smtClean="0"/>
              <a:t>クラスのヘッダを見てみよう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丁寧</a:t>
            </a:r>
            <a:r>
              <a:rPr kumimoji="1" lang="ja-JP" altLang="en-US" dirty="0" smtClean="0"/>
              <a:t>なコメントの山が見えます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誰かに使ってもらうクラスには、これくらいのコメントが理想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Doxygen</a:t>
            </a:r>
            <a:r>
              <a:rPr lang="ja-JP" altLang="en-US" dirty="0" smtClean="0"/>
              <a:t>を使うとマニュアルが作れるレベル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入力処理のワンポイント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fk_Window</a:t>
            </a:r>
            <a:r>
              <a:rPr kumimoji="1" lang="ja-JP" altLang="en-US" dirty="0" smtClean="0"/>
              <a:t>にしろ</a:t>
            </a:r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クラスにしろ、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「その時点での状態」しか取れない</a:t>
            </a:r>
            <a:endParaRPr kumimoji="1" lang="en-US" altLang="ja-JP" dirty="0" smtClean="0"/>
          </a:p>
          <a:p>
            <a:r>
              <a:rPr lang="ja-JP" altLang="en-US" dirty="0" smtClean="0"/>
              <a:t>キー操作</a:t>
            </a:r>
            <a:r>
              <a:rPr lang="ja-JP" altLang="en-US" dirty="0" smtClean="0"/>
              <a:t>は「押した瞬間」「離した瞬間」も重要</a:t>
            </a:r>
            <a:endParaRPr lang="en-US" altLang="ja-JP" dirty="0" smtClean="0"/>
          </a:p>
          <a:p>
            <a:r>
              <a:rPr kumimoji="1" lang="ja-JP" altLang="en-US" dirty="0" smtClean="0"/>
              <a:t>以下のよう</a:t>
            </a:r>
            <a:r>
              <a:rPr kumimoji="1" lang="ja-JP" altLang="en-US" dirty="0" smtClean="0"/>
              <a:t>に拡張してみよう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状態</a:t>
            </a:r>
            <a:r>
              <a:rPr lang="ja-JP" altLang="en-US" dirty="0" smtClean="0"/>
              <a:t>を</a:t>
            </a:r>
            <a:r>
              <a:rPr lang="en-US" altLang="ja-JP" dirty="0" smtClean="0"/>
              <a:t>RELEASE, UP, DOWN, PRESS</a:t>
            </a:r>
            <a:r>
              <a:rPr lang="ja-JP" altLang="en-US" dirty="0" smtClean="0"/>
              <a:t>に分けて定義する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update</a:t>
            </a:r>
            <a:r>
              <a:rPr lang="ja-JP" altLang="en-US" dirty="0" smtClean="0"/>
              <a:t>時の情報を保持し、</a:t>
            </a:r>
            <a:r>
              <a:rPr lang="en-US" altLang="ja-JP" dirty="0" smtClean="0"/>
              <a:t>4</a:t>
            </a:r>
            <a:r>
              <a:rPr lang="ja-JP" altLang="en-US" dirty="0" smtClean="0"/>
              <a:t>種類のステータスが取れるようにする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このサンプルを改造して、よりロボっぽい動きができるようにしてください</a:t>
            </a:r>
            <a:endParaRPr kumimoji="1" lang="en-US" altLang="ja-JP" dirty="0" smtClean="0"/>
          </a:p>
          <a:p>
            <a:r>
              <a:rPr lang="ja-JP" altLang="en-US" dirty="0" smtClean="0"/>
              <a:t>自分</a:t>
            </a:r>
            <a:r>
              <a:rPr lang="ja-JP" altLang="en-US" dirty="0" smtClean="0"/>
              <a:t>の好み、こだわり次第で自由なデザインをして欲しい</a:t>
            </a:r>
            <a:endParaRPr lang="en-US" altLang="ja-JP" dirty="0" smtClean="0"/>
          </a:p>
          <a:p>
            <a:r>
              <a:rPr kumimoji="1" lang="ja-JP" altLang="en-US" dirty="0" smtClean="0"/>
              <a:t>面白いの</a:t>
            </a:r>
            <a:r>
              <a:rPr kumimoji="1" lang="ja-JP" altLang="en-US" dirty="0" smtClean="0"/>
              <a:t>ができたら前で発表してください</a:t>
            </a:r>
            <a:endParaRPr kumimoji="1" lang="en-US" altLang="ja-JP" dirty="0" smtClean="0"/>
          </a:p>
          <a:p>
            <a:r>
              <a:rPr lang="ja-JP" altLang="en-US" dirty="0" smtClean="0"/>
              <a:t>提出枠</a:t>
            </a:r>
            <a:r>
              <a:rPr lang="ja-JP" altLang="en-US" dirty="0" smtClean="0"/>
              <a:t>など</a:t>
            </a:r>
            <a:r>
              <a:rPr lang="ja-JP" altLang="en-US" dirty="0" smtClean="0"/>
              <a:t>は未定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来週には少し余裕ができます</a:t>
            </a:r>
            <a:r>
              <a:rPr lang="ja-JP" altLang="en-US" dirty="0" smtClean="0"/>
              <a:t>、たぶん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244</Words>
  <Application>Microsoft Office PowerPoint</Application>
  <PresentationFormat>画面に合わせる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プロジェクト演習Ⅳ・Ⅵ インタラクティブゲーム制作</vt:lpstr>
      <vt:lpstr>今日の内容</vt:lpstr>
      <vt:lpstr>ユーティリティクラスとは</vt:lpstr>
      <vt:lpstr>今回のサンプル</vt:lpstr>
      <vt:lpstr>使い方のポイント</vt:lpstr>
      <vt:lpstr>入力処理のワンポイント</vt:lpstr>
      <vt:lpstr>お題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27</cp:revision>
  <dcterms:created xsi:type="dcterms:W3CDTF">2009-10-06T17:40:33Z</dcterms:created>
  <dcterms:modified xsi:type="dcterms:W3CDTF">2009-10-14T05:27:14Z</dcterms:modified>
</cp:coreProperties>
</file>