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6" r:id="rId4"/>
    <p:sldId id="257" r:id="rId5"/>
    <p:sldId id="258" r:id="rId6"/>
    <p:sldId id="259" r:id="rId7"/>
    <p:sldId id="267" r:id="rId8"/>
    <p:sldId id="268" r:id="rId9"/>
    <p:sldId id="269" r:id="rId10"/>
    <p:sldId id="270" r:id="rId11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829" autoAdjust="0"/>
  </p:normalViewPr>
  <p:slideViewPr>
    <p:cSldViewPr>
      <p:cViewPr varScale="1">
        <p:scale>
          <a:sx n="82" d="100"/>
          <a:sy n="82" d="100"/>
        </p:scale>
        <p:origin x="-7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2009/10/7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2009/10/7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2009/10/7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2009/10/7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2009/10/7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2009/10/7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2009/10/7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2009/10/7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2009/10/7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2009/10/7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2009/10/7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0BAE54-8286-40E6-B176-95992E070C67}" type="datetimeFigureOut">
              <a:rPr kumimoji="1" lang="ja-JP" altLang="en-US" smtClean="0"/>
              <a:pPr/>
              <a:t>2009/10/7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プロジェクト演習</a:t>
            </a:r>
            <a:r>
              <a:rPr lang="en-US" altLang="ja-JP" dirty="0" smtClean="0"/>
              <a:t>Ⅳ</a:t>
            </a:r>
            <a:r>
              <a:rPr lang="ja-JP" altLang="en-US" dirty="0" smtClean="0"/>
              <a:t>・</a:t>
            </a:r>
            <a:r>
              <a:rPr lang="en-US" altLang="ja-JP" dirty="0" smtClean="0"/>
              <a:t>Ⅵ</a:t>
            </a:r>
            <a:r>
              <a:rPr lang="ja-JP" altLang="en-US" dirty="0" smtClean="0"/>
              <a:t/>
            </a:r>
            <a:br>
              <a:rPr lang="ja-JP" altLang="en-US" dirty="0" smtClean="0"/>
            </a:br>
            <a:r>
              <a:rPr lang="ja-JP" altLang="en-US" dirty="0"/>
              <a:t>インタラクティブゲーム制作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1</a:t>
            </a:r>
            <a:r>
              <a:rPr kumimoji="1" lang="ja-JP" altLang="en-US" dirty="0" smtClean="0"/>
              <a:t>回</a:t>
            </a:r>
          </a:p>
          <a:p>
            <a:r>
              <a:rPr kumimoji="1" lang="ja-JP" altLang="en-US" dirty="0" smtClean="0"/>
              <a:t>オリエンテーション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残りの時間は個別面談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というか雑談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未定な予定を埋めていくのは君たちだ！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kumimoji="1" lang="ja-JP" altLang="en-US" dirty="0" smtClean="0"/>
              <a:t>オブジェクト指向的アプローチ、の資料がそろそろ火を噴く頃かもしれない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kumimoji="1" lang="ja-JP" altLang="en-US" dirty="0" smtClean="0"/>
              <a:t>今週来週で仕様書をまとめきれ！とは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言わないが、本格的にまとめ始める時期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に来ていると言わざるを得ない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授業方針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基本的には前期と一緒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皆さんの声を拾い上げて、特定のテーマに沿った講義と実習を行う</a:t>
            </a:r>
            <a:endParaRPr lang="en-US" altLang="ja-JP" dirty="0" smtClean="0"/>
          </a:p>
          <a:p>
            <a:r>
              <a:rPr kumimoji="1" lang="ja-JP" altLang="en-US" dirty="0" smtClean="0"/>
              <a:t>制作が具体化、詰めの段階に来ている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2</a:t>
            </a:r>
            <a:r>
              <a:rPr lang="ja-JP" altLang="en-US" dirty="0" smtClean="0"/>
              <a:t>年生はチームの企画がさすがに固まる頃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3</a:t>
            </a:r>
            <a:r>
              <a:rPr kumimoji="1" lang="ja-JP" altLang="en-US" dirty="0" smtClean="0"/>
              <a:t>年生は「リベンジ」に向けて</a:t>
            </a:r>
            <a:endParaRPr kumimoji="1" lang="en-US" altLang="ja-JP" dirty="0" smtClean="0"/>
          </a:p>
          <a:p>
            <a:r>
              <a:rPr kumimoji="1" lang="ja-JP" altLang="en-US" dirty="0" smtClean="0"/>
              <a:t>より突っ込んだ内容を取り扱う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やった内容・積み残した内容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kumimoji="1" lang="en-US" altLang="ja-JP" dirty="0" smtClean="0"/>
              <a:t>3DCG</a:t>
            </a:r>
            <a:r>
              <a:rPr kumimoji="1" lang="ja-JP" altLang="en-US" dirty="0" smtClean="0"/>
              <a:t>基礎</a:t>
            </a:r>
            <a:endParaRPr kumimoji="1" lang="en-US" altLang="ja-JP" dirty="0" smtClean="0"/>
          </a:p>
          <a:p>
            <a:r>
              <a:rPr lang="en-US" altLang="ja-JP" dirty="0" smtClean="0"/>
              <a:t>C++</a:t>
            </a:r>
            <a:r>
              <a:rPr lang="ja-JP" altLang="en-US" dirty="0" smtClean="0"/>
              <a:t>基礎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ポインタとクラス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動的メモリ管理</a:t>
            </a:r>
            <a:endParaRPr lang="en-US" altLang="ja-JP" dirty="0" smtClean="0"/>
          </a:p>
          <a:p>
            <a:r>
              <a:rPr kumimoji="1" lang="ja-JP" altLang="en-US" dirty="0" smtClean="0"/>
              <a:t>当たり判定基礎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ベクトルと行列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交差交線計算</a:t>
            </a:r>
            <a:endParaRPr kumimoji="1" lang="en-US" altLang="ja-JP" dirty="0" smtClean="0"/>
          </a:p>
          <a:p>
            <a:r>
              <a:rPr lang="ja-JP" altLang="en-US" dirty="0" smtClean="0"/>
              <a:t>状態遷移管理</a:t>
            </a:r>
            <a:endParaRPr lang="en-US" altLang="ja-JP" dirty="0" smtClean="0"/>
          </a:p>
          <a:p>
            <a:r>
              <a:rPr kumimoji="1" lang="en-US" altLang="ja-JP" dirty="0" smtClean="0"/>
              <a:t>2D</a:t>
            </a:r>
            <a:r>
              <a:rPr kumimoji="1" lang="ja-JP" altLang="en-US" dirty="0" smtClean="0"/>
              <a:t>スプライト</a:t>
            </a:r>
            <a:endParaRPr kumimoji="1" lang="ja-JP" altLang="en-US" dirty="0"/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kumimoji="1" lang="ja-JP" altLang="en-US" dirty="0" smtClean="0"/>
              <a:t>乱数とか</a:t>
            </a:r>
            <a:endParaRPr kumimoji="1" lang="en-US" altLang="ja-JP" dirty="0" smtClean="0"/>
          </a:p>
          <a:p>
            <a:r>
              <a:rPr lang="ja-JP" altLang="en-US" dirty="0" smtClean="0"/>
              <a:t>エフェクトとか</a:t>
            </a:r>
            <a:endParaRPr lang="en-US" altLang="ja-JP" dirty="0" smtClean="0"/>
          </a:p>
          <a:p>
            <a:r>
              <a:rPr kumimoji="1" lang="ja-JP" altLang="en-US" dirty="0" smtClean="0"/>
              <a:t>サウンドとか</a:t>
            </a:r>
            <a:endParaRPr kumimoji="1" lang="en-US" altLang="ja-JP" dirty="0" smtClean="0"/>
          </a:p>
          <a:p>
            <a:r>
              <a:rPr lang="ja-JP" altLang="en-US" dirty="0" smtClean="0"/>
              <a:t>ネットワークとか</a:t>
            </a:r>
            <a:endParaRPr lang="en-US" altLang="ja-JP" dirty="0" smtClean="0"/>
          </a:p>
          <a:p>
            <a:r>
              <a:rPr kumimoji="1" lang="ja-JP" altLang="en-US" dirty="0" smtClean="0"/>
              <a:t>コマンド入力とか</a:t>
            </a:r>
            <a:endParaRPr kumimoji="1" lang="en-US" altLang="ja-JP" dirty="0" smtClean="0"/>
          </a:p>
          <a:p>
            <a:r>
              <a:rPr lang="ja-JP" altLang="en-US" dirty="0" smtClean="0"/>
              <a:t>仕様書とか</a:t>
            </a:r>
            <a:endParaRPr lang="en-US" altLang="ja-JP" dirty="0" smtClean="0"/>
          </a:p>
          <a:p>
            <a:r>
              <a:rPr kumimoji="1" lang="ja-JP" altLang="en-US" dirty="0" smtClean="0"/>
              <a:t>スケジュールとか</a:t>
            </a:r>
            <a:endParaRPr kumimoji="1" lang="en-US" altLang="ja-JP" dirty="0" smtClean="0"/>
          </a:p>
          <a:p>
            <a:r>
              <a:rPr lang="ja-JP" altLang="en-US" dirty="0" smtClean="0"/>
              <a:t>仕上げの注意</a:t>
            </a:r>
            <a:r>
              <a:rPr lang="ja-JP" altLang="en-US" dirty="0" smtClean="0"/>
              <a:t>とか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マルチスッドレ</a:t>
            </a:r>
            <a:endParaRPr kumimoji="1" lang="en-US" altLang="ja-JP" dirty="0" smtClean="0"/>
          </a:p>
          <a:p>
            <a:r>
              <a:rPr lang="ja-JP" altLang="en-US" dirty="0" smtClean="0"/>
              <a:t>当たり</a:t>
            </a:r>
            <a:r>
              <a:rPr lang="ja-JP" altLang="en-US" dirty="0" smtClean="0"/>
              <a:t>判定応用</a:t>
            </a:r>
            <a:endParaRPr lang="en-US" altLang="ja-JP" dirty="0" smtClean="0"/>
          </a:p>
          <a:p>
            <a:r>
              <a:rPr kumimoji="1" lang="ja-JP" altLang="en-US" dirty="0" smtClean="0"/>
              <a:t>ネットワーク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スケジュール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前半</a:t>
            </a:r>
            <a:r>
              <a:rPr kumimoji="1" lang="en-US" altLang="ja-JP" dirty="0" smtClean="0"/>
              <a:t>)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kumimoji="1" lang="en-US" altLang="ja-JP" dirty="0" smtClean="0">
                <a:solidFill>
                  <a:schemeClr val="accent6">
                    <a:lumMod val="75000"/>
                  </a:schemeClr>
                </a:solidFill>
              </a:rPr>
              <a:t>10/7</a:t>
            </a:r>
            <a:endParaRPr kumimoji="1" lang="ja-JP" alt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1"/>
            <a:r>
              <a:rPr kumimoji="1" lang="ja-JP" altLang="en-US" dirty="0" smtClean="0">
                <a:solidFill>
                  <a:schemeClr val="accent6">
                    <a:lumMod val="75000"/>
                  </a:schemeClr>
                </a:solidFill>
              </a:rPr>
              <a:t>オリエンテーション・仕様書について</a:t>
            </a:r>
          </a:p>
          <a:p>
            <a:r>
              <a:rPr lang="en-US" altLang="ja-JP" dirty="0" smtClean="0"/>
              <a:t>10/14</a:t>
            </a:r>
            <a:endParaRPr lang="ja-JP" altLang="en-US" dirty="0" smtClean="0"/>
          </a:p>
          <a:p>
            <a:pPr lvl="1"/>
            <a:r>
              <a:rPr lang="ja-JP" altLang="en-US" dirty="0" smtClean="0"/>
              <a:t>未定</a:t>
            </a:r>
          </a:p>
          <a:p>
            <a:r>
              <a:rPr kumimoji="1" lang="en-US" altLang="ja-JP" dirty="0" smtClean="0"/>
              <a:t>10/21</a:t>
            </a:r>
            <a:endParaRPr kumimoji="1" lang="ja-JP" altLang="en-US" dirty="0" smtClean="0"/>
          </a:p>
          <a:p>
            <a:pPr lvl="1"/>
            <a:r>
              <a:rPr lang="ja-JP" altLang="en-US" dirty="0" smtClean="0"/>
              <a:t>未定だよ</a:t>
            </a:r>
          </a:p>
          <a:p>
            <a:r>
              <a:rPr lang="en-US" altLang="ja-JP" dirty="0" smtClean="0"/>
              <a:t>10/28</a:t>
            </a:r>
            <a:endParaRPr lang="ja-JP" altLang="en-US" dirty="0" smtClean="0"/>
          </a:p>
          <a:p>
            <a:pPr lvl="1"/>
            <a:r>
              <a:rPr lang="ja-JP" altLang="en-US" dirty="0" smtClean="0"/>
              <a:t>未定だってば</a:t>
            </a:r>
          </a:p>
          <a:p>
            <a:r>
              <a:rPr kumimoji="1" lang="en-US" altLang="ja-JP" dirty="0" smtClean="0"/>
              <a:t>11/4</a:t>
            </a:r>
            <a:endParaRPr kumimoji="1" lang="ja-JP" altLang="en-US" dirty="0" smtClean="0"/>
          </a:p>
          <a:p>
            <a:pPr lvl="1"/>
            <a:r>
              <a:rPr lang="ja-JP" altLang="en-US" dirty="0" smtClean="0"/>
              <a:t>未定</a:t>
            </a:r>
            <a:r>
              <a:rPr lang="ja-JP" altLang="en-US" dirty="0" err="1" smtClean="0"/>
              <a:t>だっ</a:t>
            </a:r>
            <a:r>
              <a:rPr lang="ja-JP" altLang="en-US" dirty="0" smtClean="0"/>
              <a:t>つってんだろ</a:t>
            </a:r>
          </a:p>
          <a:p>
            <a:r>
              <a:rPr lang="en-US" altLang="ja-JP" dirty="0" smtClean="0"/>
              <a:t>11/11</a:t>
            </a:r>
            <a:endParaRPr lang="ja-JP" altLang="en-US" dirty="0" smtClean="0"/>
          </a:p>
          <a:p>
            <a:pPr lvl="1"/>
            <a:r>
              <a:rPr lang="ja-JP" altLang="en-US" dirty="0" smtClean="0"/>
              <a:t>未定なんですよ</a:t>
            </a:r>
          </a:p>
          <a:p>
            <a:r>
              <a:rPr kumimoji="1" lang="en-US" altLang="ja-JP" dirty="0" smtClean="0"/>
              <a:t>11/18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分かってくださいよ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スケジュール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後半</a:t>
            </a:r>
            <a:r>
              <a:rPr kumimoji="1" lang="en-US" altLang="ja-JP" dirty="0" smtClean="0"/>
              <a:t>)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kumimoji="1" lang="en-US" altLang="ja-JP" dirty="0" smtClean="0"/>
              <a:t>11/25</a:t>
            </a:r>
            <a:endParaRPr kumimoji="1" lang="ja-JP" altLang="en-US" dirty="0" smtClean="0"/>
          </a:p>
          <a:p>
            <a:pPr lvl="1"/>
            <a:r>
              <a:rPr lang="ja-JP" altLang="en-US" dirty="0" smtClean="0"/>
              <a:t>後半になれば何か書いてあると思った？</a:t>
            </a:r>
          </a:p>
          <a:p>
            <a:r>
              <a:rPr lang="en-US" altLang="ja-JP" dirty="0" smtClean="0"/>
              <a:t>12/2</a:t>
            </a:r>
            <a:endParaRPr lang="ja-JP" altLang="en-US" dirty="0" smtClean="0"/>
          </a:p>
          <a:p>
            <a:pPr lvl="1"/>
            <a:r>
              <a:rPr lang="ja-JP" altLang="en-US" dirty="0" smtClean="0"/>
              <a:t>そんなわけないよねー</a:t>
            </a:r>
          </a:p>
          <a:p>
            <a:r>
              <a:rPr kumimoji="1" lang="en-US" altLang="ja-JP" dirty="0" smtClean="0"/>
              <a:t>12/9</a:t>
            </a:r>
            <a:endParaRPr kumimoji="1" lang="ja-JP" altLang="en-US" dirty="0" smtClean="0"/>
          </a:p>
          <a:p>
            <a:pPr lvl="1"/>
            <a:r>
              <a:rPr lang="ja-JP" altLang="en-US" dirty="0" smtClean="0"/>
              <a:t>もちろん未定ですとも</a:t>
            </a:r>
          </a:p>
          <a:p>
            <a:r>
              <a:rPr lang="en-US" altLang="ja-JP" dirty="0" smtClean="0"/>
              <a:t>12/16</a:t>
            </a:r>
            <a:endParaRPr lang="ja-JP" altLang="en-US" dirty="0" smtClean="0"/>
          </a:p>
          <a:p>
            <a:pPr lvl="1"/>
            <a:r>
              <a:rPr lang="ja-JP" altLang="en-US" dirty="0" smtClean="0"/>
              <a:t>期待は裏切りませんよ</a:t>
            </a:r>
          </a:p>
          <a:p>
            <a:r>
              <a:rPr lang="ja-JP" altLang="en-US" dirty="0"/>
              <a:t>年明け</a:t>
            </a:r>
            <a:endParaRPr kumimoji="1" lang="ja-JP" altLang="en-US" dirty="0" smtClean="0"/>
          </a:p>
          <a:p>
            <a:pPr lvl="1"/>
            <a:r>
              <a:rPr lang="ja-JP" altLang="en-US" dirty="0" smtClean="0"/>
              <a:t>この時点での仕様書とチーム内での制作物を提出</a:t>
            </a:r>
          </a:p>
          <a:p>
            <a:r>
              <a:rPr lang="ja-JP" altLang="en-US" dirty="0"/>
              <a:t>春休み</a:t>
            </a:r>
            <a:endParaRPr lang="ja-JP" altLang="en-US" dirty="0" smtClean="0"/>
          </a:p>
          <a:p>
            <a:pPr lvl="1"/>
            <a:r>
              <a:rPr lang="ja-JP" altLang="en-US" dirty="0" smtClean="0"/>
              <a:t>制作継続</a:t>
            </a:r>
            <a:r>
              <a:rPr lang="en-US" altLang="ja-JP" dirty="0" smtClean="0"/>
              <a:t>(MC</a:t>
            </a:r>
            <a:r>
              <a:rPr lang="ja-JP" altLang="en-US" dirty="0" smtClean="0"/>
              <a:t>展がある、はず？</a:t>
            </a:r>
            <a:r>
              <a:rPr lang="en-US" altLang="ja-JP" dirty="0" smtClean="0"/>
              <a:t>)</a:t>
            </a:r>
            <a:endParaRPr lang="ja-JP" altLang="en-US" dirty="0" smtClean="0"/>
          </a:p>
          <a:p>
            <a:r>
              <a:rPr lang="ja-JP" altLang="en-US" dirty="0" smtClean="0"/>
              <a:t>年度</a:t>
            </a:r>
            <a:r>
              <a:rPr lang="ja-JP" altLang="en-US" dirty="0"/>
              <a:t>初め</a:t>
            </a:r>
            <a:endParaRPr kumimoji="1" lang="ja-JP" altLang="en-US" dirty="0" smtClean="0"/>
          </a:p>
          <a:p>
            <a:pPr lvl="1"/>
            <a:r>
              <a:rPr lang="ja-JP" altLang="en-US" dirty="0" smtClean="0"/>
              <a:t>新</a:t>
            </a:r>
            <a:r>
              <a:rPr lang="en-US" altLang="ja-JP" dirty="0" smtClean="0"/>
              <a:t>2</a:t>
            </a:r>
            <a:r>
              <a:rPr lang="ja-JP" altLang="en-US" dirty="0" smtClean="0"/>
              <a:t>年生の前でプレゼンテーション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そろそろ仕様をまとめよう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仕様は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段階のレイヤーで考える</a:t>
            </a:r>
          </a:p>
          <a:p>
            <a:pPr lvl="1"/>
            <a:r>
              <a:rPr lang="ja-JP" altLang="en-US" dirty="0" smtClean="0"/>
              <a:t>外部仕様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マニュアルに書いてあるレベル</a:t>
            </a:r>
          </a:p>
          <a:p>
            <a:pPr lvl="1"/>
            <a:r>
              <a:rPr kumimoji="1" lang="ja-JP" altLang="en-US" dirty="0" smtClean="0"/>
              <a:t>内部仕様</a:t>
            </a:r>
            <a:endParaRPr kumimoji="1" lang="en-US" altLang="ja-JP" dirty="0" smtClean="0"/>
          </a:p>
          <a:p>
            <a:pPr lvl="2"/>
            <a:r>
              <a:rPr lang="ja-JP" altLang="en-US" dirty="0" smtClean="0"/>
              <a:t>画面の枚数、モードの数</a:t>
            </a:r>
            <a:endParaRPr lang="en-US" altLang="ja-JP" dirty="0" smtClean="0"/>
          </a:p>
          <a:p>
            <a:pPr lvl="2"/>
            <a:r>
              <a:rPr kumimoji="1" lang="ja-JP" altLang="en-US" dirty="0" smtClean="0"/>
              <a:t>モーションの細かなフレーム設定など</a:t>
            </a:r>
          </a:p>
          <a:p>
            <a:pPr lvl="1"/>
            <a:r>
              <a:rPr lang="ja-JP" altLang="en-US" dirty="0" smtClean="0"/>
              <a:t>詳細設計</a:t>
            </a:r>
            <a:endParaRPr lang="en-US" altLang="ja-JP" dirty="0" smtClean="0"/>
          </a:p>
          <a:p>
            <a:pPr lvl="2"/>
            <a:r>
              <a:rPr kumimoji="1" lang="ja-JP" altLang="en-US" dirty="0" smtClean="0"/>
              <a:t>どういうクラスが必要か</a:t>
            </a:r>
            <a:endParaRPr kumimoji="1" lang="en-US" altLang="ja-JP" dirty="0" smtClean="0"/>
          </a:p>
          <a:p>
            <a:pPr lvl="2"/>
            <a:r>
              <a:rPr lang="ja-JP" altLang="en-US" dirty="0" smtClean="0"/>
              <a:t>どういう処理が必要か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外部仕様の要素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プレイヤーが見ることになる「画面」の列挙</a:t>
            </a:r>
            <a:endParaRPr kumimoji="1" lang="en-US" altLang="ja-JP" dirty="0" smtClean="0"/>
          </a:p>
          <a:p>
            <a:r>
              <a:rPr kumimoji="1" lang="ja-JP" altLang="en-US" dirty="0" smtClean="0"/>
              <a:t>「画面」ごとの操作方法</a:t>
            </a:r>
            <a:endParaRPr kumimoji="1" lang="en-US" altLang="ja-JP" dirty="0" smtClean="0"/>
          </a:p>
          <a:p>
            <a:r>
              <a:rPr lang="ja-JP" altLang="en-US" dirty="0" smtClean="0"/>
              <a:t>「画面」ごとに表示する内容</a:t>
            </a:r>
            <a:endParaRPr lang="en-US" altLang="ja-JP" dirty="0" smtClean="0"/>
          </a:p>
          <a:p>
            <a:r>
              <a:rPr kumimoji="1" lang="ja-JP" altLang="en-US" dirty="0" smtClean="0"/>
              <a:t>ゲームのルール</a:t>
            </a:r>
            <a:endParaRPr kumimoji="1" lang="en-US" altLang="ja-JP" dirty="0" smtClean="0"/>
          </a:p>
          <a:p>
            <a:r>
              <a:rPr lang="ja-JP" altLang="en-US" dirty="0" smtClean="0"/>
              <a:t>基本テクニック</a:t>
            </a:r>
            <a:endParaRPr lang="en-US" altLang="ja-JP" dirty="0" smtClean="0"/>
          </a:p>
          <a:p>
            <a:r>
              <a:rPr kumimoji="1" lang="en-US" altLang="ja-JP" dirty="0" smtClean="0"/>
              <a:t>(</a:t>
            </a:r>
            <a:r>
              <a:rPr kumimoji="1" lang="ja-JP" altLang="en-US" dirty="0" smtClean="0"/>
              <a:t>とりあえず想定できる</a:t>
            </a:r>
            <a:r>
              <a:rPr kumimoji="1" lang="en-US" altLang="ja-JP" dirty="0" smtClean="0"/>
              <a:t>)</a:t>
            </a:r>
            <a:r>
              <a:rPr kumimoji="1" lang="ja-JP" altLang="en-US" dirty="0" smtClean="0"/>
              <a:t>応用テクニック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内部仕様の要素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「画面」の要素を更に分割する</a:t>
            </a:r>
            <a:endParaRPr kumimoji="1" lang="en-US" altLang="ja-JP" dirty="0" smtClean="0"/>
          </a:p>
          <a:p>
            <a:r>
              <a:rPr lang="ja-JP" altLang="en-US" dirty="0" smtClean="0"/>
              <a:t>細かなメニューの内容、動作もフォロー</a:t>
            </a:r>
            <a:endParaRPr lang="en-US" altLang="ja-JP" dirty="0" smtClean="0"/>
          </a:p>
          <a:p>
            <a:r>
              <a:rPr kumimoji="1" lang="ja-JP" altLang="en-US" dirty="0" smtClean="0"/>
              <a:t>必要な「素材」の確定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素材の運用に必要な「スペック」の確定</a:t>
            </a:r>
            <a:endParaRPr lang="en-US" altLang="ja-JP" dirty="0" smtClean="0"/>
          </a:p>
          <a:p>
            <a:r>
              <a:rPr kumimoji="1" lang="ja-JP" altLang="en-US" dirty="0" smtClean="0"/>
              <a:t>画面内に存在するオブジェクトの列挙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そのオブジェクトが持ちうる状態の列挙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状態遷移の管理、遷移条件の図式化など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詳細設計の要素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ja-JP" altLang="en-US" dirty="0" smtClean="0"/>
              <a:t>内部仕様を実現するために必要なクラス構成、機能を検討</a:t>
            </a:r>
            <a:endParaRPr kumimoji="1" lang="en-US" altLang="ja-JP" dirty="0" smtClean="0"/>
          </a:p>
          <a:p>
            <a:r>
              <a:rPr lang="ja-JP" altLang="en-US" dirty="0" smtClean="0"/>
              <a:t>オブジェクト指向を掴んでいると有利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ただし、それが全てではない</a:t>
            </a:r>
            <a:endParaRPr kumimoji="1" lang="en-US" altLang="ja-JP" dirty="0" smtClean="0"/>
          </a:p>
          <a:p>
            <a:r>
              <a:rPr lang="ja-JP" altLang="en-US" dirty="0" smtClean="0"/>
              <a:t>現状で実現できること、できないことを切り分けて整理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現状でできることを甘く見積もりすぎない！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できないことを相談もしないうちからあきらめない！</a:t>
            </a:r>
            <a:endParaRPr kumimoji="1" lang="ja-JP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</TotalTime>
  <Words>477</Words>
  <Application>Microsoft Office PowerPoint</Application>
  <PresentationFormat>画面に合わせる (4:3)</PresentationFormat>
  <Paragraphs>100</Paragraphs>
  <Slides>10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1" baseType="lpstr">
      <vt:lpstr>Office テーマ</vt:lpstr>
      <vt:lpstr>プロジェクト演習Ⅳ・Ⅵ インタラクティブゲーム制作</vt:lpstr>
      <vt:lpstr>授業方針</vt:lpstr>
      <vt:lpstr>やった内容・積み残した内容</vt:lpstr>
      <vt:lpstr>スケジュール(前半)</vt:lpstr>
      <vt:lpstr>スケジュール(後半)</vt:lpstr>
      <vt:lpstr>そろそろ仕様をまとめよう</vt:lpstr>
      <vt:lpstr>外部仕様の要素</vt:lpstr>
      <vt:lpstr>内部仕様の要素</vt:lpstr>
      <vt:lpstr>詳細設計の要素</vt:lpstr>
      <vt:lpstr>残りの時間は個別面談 というか雑談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Ryota Takeuchi</dc:creator>
  <cp:lastModifiedBy>rita</cp:lastModifiedBy>
  <cp:revision>24</cp:revision>
  <dcterms:created xsi:type="dcterms:W3CDTF">2009-10-06T17:40:33Z</dcterms:created>
  <dcterms:modified xsi:type="dcterms:W3CDTF">2009-10-07T07:31:05Z</dcterms:modified>
</cp:coreProperties>
</file>