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58" r:id="rId4"/>
    <p:sldId id="268" r:id="rId5"/>
    <p:sldId id="280" r:id="rId6"/>
    <p:sldId id="281" r:id="rId7"/>
    <p:sldId id="282" r:id="rId8"/>
    <p:sldId id="283" r:id="rId9"/>
    <p:sldId id="284" r:id="rId10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03" autoAdjust="0"/>
  </p:normalViewPr>
  <p:slideViewPr>
    <p:cSldViewPr>
      <p:cViewPr varScale="1">
        <p:scale>
          <a:sx n="69" d="100"/>
          <a:sy n="69" d="100"/>
        </p:scale>
        <p:origin x="-35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BAE54-8286-40E6-B176-95992E070C67}" type="datetimeFigureOut">
              <a:rPr kumimoji="1" lang="ja-JP" altLang="en-US" smtClean="0"/>
              <a:pPr/>
              <a:t>2010/1/6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BF0FF-771D-4C1C-B3B1-9BC9468D2239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BAE54-8286-40E6-B176-95992E070C67}" type="datetimeFigureOut">
              <a:rPr kumimoji="1" lang="ja-JP" altLang="en-US" smtClean="0"/>
              <a:pPr/>
              <a:t>2010/1/6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BF0FF-771D-4C1C-B3B1-9BC9468D2239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BAE54-8286-40E6-B176-95992E070C67}" type="datetimeFigureOut">
              <a:rPr kumimoji="1" lang="ja-JP" altLang="en-US" smtClean="0"/>
              <a:pPr/>
              <a:t>2010/1/6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BF0FF-771D-4C1C-B3B1-9BC9468D2239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BAE54-8286-40E6-B176-95992E070C67}" type="datetimeFigureOut">
              <a:rPr kumimoji="1" lang="ja-JP" altLang="en-US" smtClean="0"/>
              <a:pPr/>
              <a:t>2010/1/6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BF0FF-771D-4C1C-B3B1-9BC9468D2239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BAE54-8286-40E6-B176-95992E070C67}" type="datetimeFigureOut">
              <a:rPr kumimoji="1" lang="ja-JP" altLang="en-US" smtClean="0"/>
              <a:pPr/>
              <a:t>2010/1/6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BF0FF-771D-4C1C-B3B1-9BC9468D2239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BAE54-8286-40E6-B176-95992E070C67}" type="datetimeFigureOut">
              <a:rPr kumimoji="1" lang="ja-JP" altLang="en-US" smtClean="0"/>
              <a:pPr/>
              <a:t>2010/1/6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BF0FF-771D-4C1C-B3B1-9BC9468D2239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BAE54-8286-40E6-B176-95992E070C67}" type="datetimeFigureOut">
              <a:rPr kumimoji="1" lang="ja-JP" altLang="en-US" smtClean="0"/>
              <a:pPr/>
              <a:t>2010/1/6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BF0FF-771D-4C1C-B3B1-9BC9468D2239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BAE54-8286-40E6-B176-95992E070C67}" type="datetimeFigureOut">
              <a:rPr kumimoji="1" lang="ja-JP" altLang="en-US" smtClean="0"/>
              <a:pPr/>
              <a:t>2010/1/6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BF0FF-771D-4C1C-B3B1-9BC9468D2239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BAE54-8286-40E6-B176-95992E070C67}" type="datetimeFigureOut">
              <a:rPr kumimoji="1" lang="ja-JP" altLang="en-US" smtClean="0"/>
              <a:pPr/>
              <a:t>2010/1/6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BF0FF-771D-4C1C-B3B1-9BC9468D2239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BAE54-8286-40E6-B176-95992E070C67}" type="datetimeFigureOut">
              <a:rPr kumimoji="1" lang="ja-JP" altLang="en-US" smtClean="0"/>
              <a:pPr/>
              <a:t>2010/1/6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BF0FF-771D-4C1C-B3B1-9BC9468D2239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BAE54-8286-40E6-B176-95992E070C67}" type="datetimeFigureOut">
              <a:rPr kumimoji="1" lang="ja-JP" altLang="en-US" smtClean="0"/>
              <a:pPr/>
              <a:t>2010/1/6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BF0FF-771D-4C1C-B3B1-9BC9468D2239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0BAE54-8286-40E6-B176-95992E070C67}" type="datetimeFigureOut">
              <a:rPr kumimoji="1" lang="ja-JP" altLang="en-US" smtClean="0"/>
              <a:pPr/>
              <a:t>2010/1/6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FBF0FF-771D-4C1C-B3B1-9BC9468D2239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メイリオ" pitchFamily="50" charset="-128"/>
          <a:ea typeface="メイリオ" pitchFamily="50" charset="-128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メイリオ" pitchFamily="50" charset="-128"/>
          <a:ea typeface="メイリオ" pitchFamily="50" charset="-128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メイリオ" pitchFamily="50" charset="-128"/>
          <a:ea typeface="メイリオ" pitchFamily="50" charset="-128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メイリオ" pitchFamily="50" charset="-128"/>
          <a:ea typeface="メイリオ" pitchFamily="50" charset="-128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メイリオ" pitchFamily="50" charset="-128"/>
          <a:ea typeface="メイリオ" pitchFamily="50" charset="-128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メイリオ" pitchFamily="50" charset="-128"/>
          <a:ea typeface="メイリオ" pitchFamily="50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プロジェクト演習</a:t>
            </a:r>
            <a:r>
              <a:rPr lang="en-US" altLang="ja-JP" dirty="0" smtClean="0"/>
              <a:t>Ⅱ</a:t>
            </a:r>
            <a:r>
              <a:rPr lang="ja-JP" altLang="en-US" dirty="0" smtClean="0"/>
              <a:t/>
            </a:r>
            <a:br>
              <a:rPr lang="ja-JP" altLang="en-US" dirty="0" smtClean="0"/>
            </a:br>
            <a:r>
              <a:rPr lang="ja-JP" altLang="en-US" dirty="0"/>
              <a:t>インタラクティブゲーム制作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 dirty="0" smtClean="0"/>
              <a:t>第</a:t>
            </a:r>
            <a:r>
              <a:rPr lang="en-US" altLang="ja-JP" dirty="0" smtClean="0"/>
              <a:t>9</a:t>
            </a:r>
            <a:r>
              <a:rPr kumimoji="1" lang="ja-JP" altLang="en-US" dirty="0" smtClean="0"/>
              <a:t>回</a:t>
            </a:r>
          </a:p>
          <a:p>
            <a:r>
              <a:rPr kumimoji="1" lang="ja-JP" altLang="en-US" dirty="0" smtClean="0"/>
              <a:t>はじめての</a:t>
            </a:r>
            <a:r>
              <a:rPr kumimoji="1" lang="en-US" altLang="ja-JP" dirty="0" smtClean="0"/>
              <a:t>3D</a:t>
            </a:r>
            <a:r>
              <a:rPr kumimoji="1" lang="ja-JP" altLang="en-US" dirty="0" smtClean="0"/>
              <a:t>プログラミング</a:t>
            </a:r>
          </a:p>
          <a:p>
            <a:r>
              <a:rPr lang="ja-JP" altLang="en-US" dirty="0" smtClean="0"/>
              <a:t>やっぱり</a:t>
            </a:r>
            <a:r>
              <a:rPr lang="en-US" altLang="ja-JP" dirty="0" smtClean="0"/>
              <a:t>2</a:t>
            </a:r>
            <a:r>
              <a:rPr lang="ja-JP" altLang="en-US" dirty="0" smtClean="0"/>
              <a:t>次元もいい</a:t>
            </a:r>
            <a:r>
              <a:rPr lang="ja-JP" altLang="en-US" dirty="0" err="1" smtClean="0"/>
              <a:t>よね</a:t>
            </a:r>
            <a:r>
              <a:rPr lang="ja-JP" altLang="en-US" dirty="0" smtClean="0"/>
              <a:t>編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今日の内容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2</a:t>
            </a:r>
            <a:r>
              <a:rPr lang="ja-JP" altLang="en-US" dirty="0" smtClean="0"/>
              <a:t>次元画像の扱い方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画像を読み込んで</a:t>
            </a:r>
            <a:r>
              <a:rPr lang="ja-JP" altLang="en-US" dirty="0" smtClean="0"/>
              <a:t>表示</a:t>
            </a:r>
            <a:endParaRPr lang="ja-JP" altLang="en-US" dirty="0" smtClean="0"/>
          </a:p>
          <a:p>
            <a:pPr lvl="1"/>
            <a:r>
              <a:rPr lang="ja-JP" altLang="en-US" dirty="0" smtClean="0"/>
              <a:t>文字表示</a:t>
            </a:r>
            <a:endParaRPr lang="en-US" altLang="ja-JP" dirty="0" smtClean="0"/>
          </a:p>
          <a:p>
            <a:pPr lvl="1"/>
            <a:r>
              <a:rPr lang="ja-JP" altLang="en-US" dirty="0" err="1" smtClean="0"/>
              <a:t>ふよふ</a:t>
            </a:r>
            <a:r>
              <a:rPr lang="ja-JP" altLang="en-US" dirty="0" smtClean="0"/>
              <a:t>よしたり動かしたり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画面</a:t>
            </a:r>
            <a:r>
              <a:rPr lang="ja-JP" altLang="en-US" dirty="0" smtClean="0"/>
              <a:t>エフェクト</a:t>
            </a:r>
            <a:r>
              <a:rPr lang="ja-JP" altLang="en-US" dirty="0" smtClean="0"/>
              <a:t>に</a:t>
            </a:r>
            <a:r>
              <a:rPr lang="ja-JP" altLang="en-US" dirty="0" smtClean="0"/>
              <a:t>も使うよ</a:t>
            </a:r>
            <a:endParaRPr lang="ja-JP" altLang="en-US" dirty="0" smtClean="0"/>
          </a:p>
          <a:p>
            <a:pPr lvl="1"/>
            <a:endParaRPr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今週</a:t>
            </a:r>
            <a:r>
              <a:rPr kumimoji="1" lang="ja-JP" altLang="en-US" dirty="0" smtClean="0"/>
              <a:t>のプロジェクト</a:t>
            </a:r>
            <a:endParaRPr kumimoji="1" lang="ja-JP" altLang="en-US" dirty="0"/>
          </a:p>
        </p:txBody>
      </p:sp>
      <p:sp>
        <p:nvSpPr>
          <p:cNvPr id="4" name="コンテンツ プレースホルダ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授業資料ページからダウンロードします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落とした</a:t>
            </a:r>
            <a:r>
              <a:rPr kumimoji="1" lang="en-US" altLang="ja-JP" dirty="0" smtClean="0"/>
              <a:t>Zip</a:t>
            </a:r>
            <a:r>
              <a:rPr kumimoji="1" lang="ja-JP" altLang="en-US" dirty="0" smtClean="0"/>
              <a:t>ファイルを解凍して、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出てきたフォルダを好きなところに配置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kumimoji="1" lang="ja-JP" altLang="en-US" dirty="0" smtClean="0"/>
              <a:t>今週の</a:t>
            </a:r>
            <a:r>
              <a:rPr kumimoji="1" lang="en-US" altLang="ja-JP" dirty="0" smtClean="0"/>
              <a:t>FKUT</a:t>
            </a:r>
            <a:r>
              <a:rPr kumimoji="1" lang="ja-JP" altLang="en-US" dirty="0" smtClean="0"/>
              <a:t>更新情報</a:t>
            </a:r>
            <a:endParaRPr kumimoji="1" lang="en-US" altLang="ja-JP" dirty="0" smtClean="0"/>
          </a:p>
          <a:p>
            <a:pPr lvl="1"/>
            <a:r>
              <a:rPr kumimoji="1" lang="en-US" altLang="ja-JP" dirty="0" smtClean="0"/>
              <a:t>2</a:t>
            </a:r>
            <a:r>
              <a:rPr kumimoji="1" lang="ja-JP" altLang="en-US" dirty="0" smtClean="0"/>
              <a:t>次元画像関連の機能を追加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衝突</a:t>
            </a:r>
            <a:r>
              <a:rPr kumimoji="1" lang="ja-JP" altLang="en-US" dirty="0" smtClean="0"/>
              <a:t>判定関連の</a:t>
            </a:r>
            <a:r>
              <a:rPr kumimoji="1" lang="ja-JP" altLang="en-US" dirty="0" smtClean="0"/>
              <a:t>機能</a:t>
            </a:r>
            <a:r>
              <a:rPr lang="ja-JP" altLang="en-US" dirty="0" smtClean="0"/>
              <a:t>に修正と追加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今日のサンプル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01080" cy="4525963"/>
          </a:xfrm>
        </p:spPr>
        <p:txBody>
          <a:bodyPr/>
          <a:lstStyle/>
          <a:p>
            <a:r>
              <a:rPr lang="ja-JP" altLang="en-US" dirty="0" smtClean="0"/>
              <a:t>何かカメラの前に張り付いてます</a:t>
            </a:r>
            <a:endParaRPr lang="en-US" altLang="ja-JP" dirty="0" smtClean="0"/>
          </a:p>
          <a:p>
            <a:endParaRPr lang="en-US" altLang="ja-JP" dirty="0" smtClean="0"/>
          </a:p>
          <a:p>
            <a:r>
              <a:rPr lang="ja-JP" altLang="en-US" dirty="0" smtClean="0"/>
              <a:t>画像だったり文字だったり</a:t>
            </a:r>
            <a:endParaRPr lang="en-US" altLang="ja-JP" dirty="0" smtClean="0"/>
          </a:p>
          <a:p>
            <a:endParaRPr lang="en-US" altLang="ja-JP" dirty="0" smtClean="0"/>
          </a:p>
          <a:p>
            <a:r>
              <a:rPr kumimoji="1" lang="ja-JP" altLang="en-US" dirty="0" smtClean="0"/>
              <a:t>それだけです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3D</a:t>
            </a:r>
            <a:r>
              <a:rPr lang="ja-JP" altLang="en-US" dirty="0" smtClean="0"/>
              <a:t>に</a:t>
            </a:r>
            <a:r>
              <a:rPr lang="ja-JP" altLang="en-US" dirty="0" smtClean="0"/>
              <a:t>おける</a:t>
            </a:r>
            <a:r>
              <a:rPr kumimoji="1" lang="ja-JP" altLang="en-US" dirty="0" smtClean="0"/>
              <a:t>画像との付き合い方</a:t>
            </a:r>
            <a:endParaRPr kumimoji="1" lang="ja-JP" altLang="en-US" dirty="0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説明するほどのこともないのですが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画像データと</a:t>
            </a:r>
            <a:r>
              <a:rPr kumimoji="1" lang="ja-JP" altLang="en-US" dirty="0" smtClean="0"/>
              <a:t>は</a:t>
            </a:r>
            <a:endParaRPr kumimoji="1" lang="ja-JP" altLang="en-US" dirty="0"/>
          </a:p>
        </p:txBody>
      </p:sp>
      <p:sp>
        <p:nvSpPr>
          <p:cNvPr id="6" name="コンテンツ プレースホルダ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言うまでもないですが、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色のついた点の集まり</a:t>
            </a:r>
            <a:endParaRPr kumimoji="1" lang="en-US" altLang="ja-JP" dirty="0" smtClean="0"/>
          </a:p>
          <a:p>
            <a:pPr lvl="1"/>
            <a:r>
              <a:rPr kumimoji="1" lang="en-US" altLang="ja-JP" dirty="0" smtClean="0"/>
              <a:t>FK</a:t>
            </a:r>
            <a:r>
              <a:rPr kumimoji="1" lang="ja-JP" altLang="en-US" dirty="0" smtClean="0"/>
              <a:t>で扱える画像形式</a:t>
            </a:r>
            <a:endParaRPr kumimoji="1" lang="en-US" altLang="ja-JP" dirty="0" smtClean="0"/>
          </a:p>
          <a:p>
            <a:pPr lvl="2"/>
            <a:r>
              <a:rPr lang="ja-JP" altLang="en-US" dirty="0" smtClean="0"/>
              <a:t>ビットマップ</a:t>
            </a:r>
            <a:r>
              <a:rPr lang="en-US" altLang="ja-JP" dirty="0" smtClean="0"/>
              <a:t>(BMP)</a:t>
            </a:r>
          </a:p>
          <a:p>
            <a:pPr lvl="3"/>
            <a:r>
              <a:rPr lang="ja-JP" altLang="en-US" dirty="0" smtClean="0"/>
              <a:t>きれいだ</a:t>
            </a:r>
            <a:r>
              <a:rPr lang="ja-JP" altLang="en-US" dirty="0" smtClean="0"/>
              <a:t>がでかい</a:t>
            </a:r>
            <a:endParaRPr lang="en-US" altLang="ja-JP" dirty="0" smtClean="0"/>
          </a:p>
          <a:p>
            <a:pPr lvl="2"/>
            <a:r>
              <a:rPr kumimoji="1" lang="en-US" altLang="ja-JP" dirty="0" smtClean="0"/>
              <a:t>PNG</a:t>
            </a:r>
          </a:p>
          <a:p>
            <a:pPr lvl="3"/>
            <a:r>
              <a:rPr lang="ja-JP" altLang="en-US" dirty="0" smtClean="0"/>
              <a:t>きれい</a:t>
            </a:r>
            <a:r>
              <a:rPr lang="ja-JP" altLang="en-US" dirty="0" smtClean="0"/>
              <a:t>でコンパクト</a:t>
            </a:r>
            <a:endParaRPr lang="en-US" altLang="ja-JP" dirty="0" smtClean="0"/>
          </a:p>
          <a:p>
            <a:pPr lvl="3"/>
            <a:r>
              <a:rPr lang="ja-JP" altLang="en-US" dirty="0" smtClean="0"/>
              <a:t>透過処理もできる</a:t>
            </a:r>
            <a:endParaRPr lang="en-US" altLang="ja-JP" dirty="0" smtClean="0"/>
          </a:p>
          <a:p>
            <a:pPr lvl="2"/>
            <a:r>
              <a:rPr kumimoji="1" lang="en-US" altLang="ja-JP" dirty="0" smtClean="0"/>
              <a:t>JPEG(JPG)</a:t>
            </a:r>
          </a:p>
          <a:p>
            <a:pPr lvl="3"/>
            <a:r>
              <a:rPr lang="ja-JP" altLang="en-US" dirty="0" smtClean="0"/>
              <a:t>きちゃない</a:t>
            </a:r>
            <a:r>
              <a:rPr lang="ja-JP" altLang="en-US" dirty="0" smtClean="0"/>
              <a:t>けど超コンパクト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表示するには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err="1" smtClean="0"/>
              <a:t>fkut_SpriteModel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色々お節介焼き</a:t>
            </a:r>
            <a:r>
              <a:rPr lang="ja-JP" altLang="en-US" dirty="0" err="1" smtClean="0"/>
              <a:t>な</a:t>
            </a:r>
            <a:r>
              <a:rPr lang="ja-JP" altLang="en-US" dirty="0" smtClean="0"/>
              <a:t>便利変数です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画像の表示</a:t>
            </a:r>
            <a:r>
              <a:rPr kumimoji="1" lang="ja-JP" altLang="en-US" dirty="0" smtClean="0"/>
              <a:t>を</a:t>
            </a:r>
            <a:r>
              <a:rPr kumimoji="1" lang="ja-JP" altLang="en-US" dirty="0" smtClean="0"/>
              <a:t>絶望的</a:t>
            </a:r>
            <a:r>
              <a:rPr kumimoji="1" lang="ja-JP" altLang="en-US" dirty="0" smtClean="0"/>
              <a:t>に</a:t>
            </a:r>
            <a:r>
              <a:rPr kumimoji="1" lang="ja-JP" altLang="en-US" dirty="0" smtClean="0"/>
              <a:t>簡単</a:t>
            </a:r>
            <a:r>
              <a:rPr kumimoji="1" lang="ja-JP" altLang="en-US" dirty="0" smtClean="0"/>
              <a:t>にできます</a:t>
            </a:r>
            <a:endParaRPr kumimoji="1" lang="en-US" altLang="ja-JP" dirty="0" smtClean="0"/>
          </a:p>
          <a:p>
            <a:r>
              <a:rPr lang="ja-JP" altLang="en-US" dirty="0" smtClean="0"/>
              <a:t>詳しく</a:t>
            </a:r>
            <a:r>
              <a:rPr lang="ja-JP" altLang="en-US" dirty="0" smtClean="0"/>
              <a:t>はお品書きを読んでね</a:t>
            </a:r>
            <a:endParaRPr lang="en-US" altLang="ja-JP" dirty="0" smtClean="0"/>
          </a:p>
          <a:p>
            <a:pPr lvl="1"/>
            <a:r>
              <a:rPr kumimoji="1" lang="en-US" altLang="ja-JP" dirty="0" smtClean="0"/>
              <a:t>FKUT/</a:t>
            </a:r>
            <a:r>
              <a:rPr kumimoji="1" lang="en-US" altLang="ja-JP" dirty="0" err="1" smtClean="0"/>
              <a:t>SpriteModel.h</a:t>
            </a:r>
            <a:r>
              <a:rPr kumimoji="1" lang="en-US" altLang="ja-JP" dirty="0" smtClean="0"/>
              <a:t> </a:t>
            </a:r>
            <a:r>
              <a:rPr kumimoji="1" lang="ja-JP" altLang="en-US" dirty="0" smtClean="0"/>
              <a:t>を参照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できること</a:t>
            </a:r>
            <a:r>
              <a:rPr lang="ja-JP" altLang="en-US" dirty="0" smtClean="0"/>
              <a:t>が書いてあります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それ</a:t>
            </a:r>
            <a:r>
              <a:rPr kumimoji="1" lang="ja-JP" altLang="en-US" dirty="0" smtClean="0"/>
              <a:t>に加えて</a:t>
            </a:r>
            <a:r>
              <a:rPr kumimoji="1" lang="en-US" altLang="ja-JP" dirty="0" smtClean="0"/>
              <a:t>Model</a:t>
            </a:r>
            <a:r>
              <a:rPr kumimoji="1" lang="ja-JP" altLang="en-US" dirty="0" smtClean="0"/>
              <a:t>系の命令も使えるよ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座標系</a:t>
            </a:r>
            <a:r>
              <a:rPr lang="ja-JP" altLang="en-US" dirty="0" smtClean="0"/>
              <a:t>の注意</a:t>
            </a:r>
            <a:endParaRPr kumimoji="1" lang="ja-JP" altLang="en-US" dirty="0"/>
          </a:p>
        </p:txBody>
      </p:sp>
      <p:sp>
        <p:nvSpPr>
          <p:cNvPr id="13" name="コンテンツ プレースホルダ 1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ウィンドウが</a:t>
            </a:r>
            <a:r>
              <a:rPr lang="en-US" altLang="ja-JP" dirty="0" smtClean="0"/>
              <a:t>800x600</a:t>
            </a:r>
            <a:r>
              <a:rPr lang="ja-JP" altLang="en-US" dirty="0" smtClean="0"/>
              <a:t>の場合</a:t>
            </a:r>
            <a:endParaRPr kumimoji="1" lang="ja-JP" altLang="en-US" dirty="0"/>
          </a:p>
        </p:txBody>
      </p:sp>
      <p:sp>
        <p:nvSpPr>
          <p:cNvPr id="4" name="正方形/長方形 3"/>
          <p:cNvSpPr/>
          <p:nvPr/>
        </p:nvSpPr>
        <p:spPr>
          <a:xfrm>
            <a:off x="1714480" y="2714620"/>
            <a:ext cx="5715040" cy="35719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1"/>
            <a:endCxn id="4" idx="3"/>
          </p:cNvCxnSpPr>
          <p:nvPr/>
        </p:nvCxnSpPr>
        <p:spPr>
          <a:xfrm rot="10800000" flipH="1">
            <a:off x="1714480" y="4500570"/>
            <a:ext cx="57150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正方形/長方形 6"/>
          <p:cNvSpPr/>
          <p:nvPr/>
        </p:nvSpPr>
        <p:spPr>
          <a:xfrm>
            <a:off x="1714480" y="4357694"/>
            <a:ext cx="5715040" cy="28575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4429124" y="2714620"/>
            <a:ext cx="285752" cy="35719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714876" y="4630175"/>
            <a:ext cx="12858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dirty="0" smtClean="0">
                <a:solidFill>
                  <a:schemeClr val="bg1"/>
                </a:solidFill>
              </a:rPr>
              <a:t>(0,0)</a:t>
            </a:r>
            <a:endParaRPr kumimoji="1" lang="ja-JP" altLang="en-US" sz="3200" dirty="0">
              <a:solidFill>
                <a:schemeClr val="bg1"/>
              </a:solidFill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785918" y="2714620"/>
            <a:ext cx="23574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dirty="0" smtClean="0">
                <a:solidFill>
                  <a:schemeClr val="bg1"/>
                </a:solidFill>
              </a:rPr>
              <a:t>(-400,300)</a:t>
            </a:r>
            <a:endParaRPr kumimoji="1" lang="ja-JP" altLang="en-US" sz="3200" dirty="0">
              <a:solidFill>
                <a:schemeClr val="bg1"/>
              </a:solidFill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5572132" y="5701745"/>
            <a:ext cx="23574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dirty="0" smtClean="0">
                <a:solidFill>
                  <a:schemeClr val="bg1"/>
                </a:solidFill>
              </a:rPr>
              <a:t>(400,-300)</a:t>
            </a:r>
            <a:endParaRPr kumimoji="1" lang="ja-JP" altLang="en-US" sz="3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あとは実演！</a:t>
            </a:r>
            <a:endParaRPr kumimoji="1" lang="ja-JP" altLang="en-US" dirty="0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err="1" smtClean="0"/>
              <a:t>いっぱいいっぱい</a:t>
            </a:r>
            <a:r>
              <a:rPr kumimoji="1" lang="ja-JP" altLang="en-US" dirty="0" smtClean="0"/>
              <a:t>でごめんよぅ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1835</TotalTime>
  <Words>171</Words>
  <Application>Microsoft Office PowerPoint</Application>
  <PresentationFormat>画面に合わせる (4:3)</PresentationFormat>
  <Paragraphs>50</Paragraphs>
  <Slides>9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0" baseType="lpstr">
      <vt:lpstr>Office テーマ</vt:lpstr>
      <vt:lpstr>プロジェクト演習Ⅱ インタラクティブゲーム制作</vt:lpstr>
      <vt:lpstr>今日の内容</vt:lpstr>
      <vt:lpstr>今週のプロジェクト</vt:lpstr>
      <vt:lpstr>今日のサンプル</vt:lpstr>
      <vt:lpstr>3Dにおける画像との付き合い方</vt:lpstr>
      <vt:lpstr>画像データとは</vt:lpstr>
      <vt:lpstr>表示するには</vt:lpstr>
      <vt:lpstr>座標系の注意</vt:lpstr>
      <vt:lpstr>あとは実演！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Ryota Takeuchi</dc:creator>
  <cp:lastModifiedBy>rita</cp:lastModifiedBy>
  <cp:revision>154</cp:revision>
  <dcterms:created xsi:type="dcterms:W3CDTF">2009-10-06T17:40:33Z</dcterms:created>
  <dcterms:modified xsi:type="dcterms:W3CDTF">2010-01-06T05:46:03Z</dcterms:modified>
</cp:coreProperties>
</file>