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279" r:id="rId6"/>
    <p:sldId id="310" r:id="rId7"/>
    <p:sldId id="316" r:id="rId8"/>
    <p:sldId id="325" r:id="rId9"/>
    <p:sldId id="280" r:id="rId10"/>
    <p:sldId id="281" r:id="rId11"/>
    <p:sldId id="330" r:id="rId12"/>
    <p:sldId id="326" r:id="rId13"/>
    <p:sldId id="331" r:id="rId14"/>
    <p:sldId id="327" r:id="rId15"/>
    <p:sldId id="328" r:id="rId16"/>
    <p:sldId id="329" r:id="rId17"/>
    <p:sldId id="332" r:id="rId18"/>
    <p:sldId id="302" r:id="rId19"/>
    <p:sldId id="324" r:id="rId20"/>
    <p:sldId id="333" r:id="rId21"/>
    <p:sldId id="300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3" autoAdjust="0"/>
  </p:normalViewPr>
  <p:slideViewPr>
    <p:cSldViewPr>
      <p:cViewPr varScale="1">
        <p:scale>
          <a:sx n="78" d="100"/>
          <a:sy n="78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当たってる</a:t>
            </a:r>
            <a:r>
              <a:rPr lang="ja-JP" altLang="en-US" dirty="0" err="1" smtClean="0"/>
              <a:t>よ</a:t>
            </a:r>
            <a:r>
              <a:rPr lang="ja-JP" altLang="en-US" dirty="0" smtClean="0"/>
              <a:t>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衝突判定とは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CG</a:t>
            </a:r>
            <a:r>
              <a:rPr kumimoji="1" lang="ja-JP" altLang="en-US" dirty="0" smtClean="0"/>
              <a:t>上で物がぶつかっているか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どこでぶつかったか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いつぶつかったか</a:t>
            </a:r>
            <a:endParaRPr kumimoji="1" lang="en-US" altLang="ja-JP" dirty="0" smtClean="0"/>
          </a:p>
          <a:p>
            <a:r>
              <a:rPr lang="ja-JP" altLang="en-US" dirty="0" smtClean="0"/>
              <a:t>どの</a:t>
            </a:r>
            <a:r>
              <a:rPr lang="ja-JP" altLang="en-US" dirty="0" smtClean="0"/>
              <a:t>くらい位置を動かすと帳尻が合うか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などなどを計算して求める、絶望的な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err="1" smtClean="0"/>
              <a:t>までに</a:t>
            </a:r>
            <a:r>
              <a:rPr lang="ja-JP" altLang="en-US" dirty="0" smtClean="0"/>
              <a:t>数学スパイラルな技術分野である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衝突判定用の形状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見た目重視</a:t>
            </a:r>
            <a:r>
              <a:rPr lang="ja-JP" altLang="en-US" dirty="0" smtClean="0"/>
              <a:t>で</a:t>
            </a:r>
            <a:r>
              <a:rPr lang="ja-JP" altLang="en-US" dirty="0" smtClean="0"/>
              <a:t>表示して</a:t>
            </a:r>
            <a:r>
              <a:rPr lang="ja-JP" altLang="en-US" dirty="0" smtClean="0"/>
              <a:t>いる形状で厳密な判定をすると、無双などは</a:t>
            </a:r>
            <a:r>
              <a:rPr lang="ja-JP" altLang="en-US" dirty="0" err="1" smtClean="0"/>
              <a:t>やっ</a:t>
            </a:r>
            <a:r>
              <a:rPr lang="ja-JP" altLang="en-US" dirty="0" smtClean="0"/>
              <a:t>てられないことになる</a:t>
            </a:r>
            <a:endParaRPr lang="en-US" altLang="ja-JP" dirty="0" smtClean="0"/>
          </a:p>
          <a:p>
            <a:r>
              <a:rPr kumimoji="1" lang="ja-JP" altLang="en-US" dirty="0" smtClean="0"/>
              <a:t>判定用</a:t>
            </a:r>
            <a:r>
              <a:rPr kumimoji="1" lang="ja-JP" altLang="en-US" dirty="0" smtClean="0"/>
              <a:t>の簡易形状を用意し、裏ではそれで計算するのがセオリー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球ベース</a:t>
            </a:r>
            <a:r>
              <a:rPr kumimoji="1" lang="ja-JP" altLang="en-US" dirty="0" smtClean="0"/>
              <a:t>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シンプルイズベスト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球だけで押し通すのは厳しいが、他の判定と併用することも多い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球の中心を「点」から「線分」に拡張することにより、「カプセル」へと進化する</a:t>
            </a:r>
            <a:endParaRPr lang="en-US" altLang="ja-JP" dirty="0" smtClean="0"/>
          </a:p>
          <a:p>
            <a:r>
              <a:rPr kumimoji="1" lang="ja-JP" altLang="en-US" dirty="0" smtClean="0"/>
              <a:t>カプセル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球よりボリュームの広いエリアをカバー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球の弾丸貫通問題対策としても使用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ボーンのように組み合わせれば人型キャラの判定は十分作れる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球とカプセル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中心間の距離が、お互いの半径の合計より小さかったら衝突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球が</a:t>
            </a:r>
            <a:r>
              <a:rPr kumimoji="1" lang="ja-JP" altLang="en-US" dirty="0" err="1" smtClean="0"/>
              <a:t>うぞぞぞ</a:t>
            </a:r>
            <a:r>
              <a:rPr kumimoji="1" lang="ja-JP" altLang="en-US" dirty="0" smtClean="0"/>
              <a:t>ぞっと動いた軌跡</a:t>
            </a:r>
            <a:endParaRPr kumimoji="1" lang="en-US" altLang="ja-JP" dirty="0" smtClean="0"/>
          </a:p>
          <a:p>
            <a:r>
              <a:rPr lang="ja-JP" altLang="en-US" dirty="0" smtClean="0"/>
              <a:t>組み合わせて人型にしたり、弾丸貫通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問題への対処に使う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785786" y="3214686"/>
            <a:ext cx="171451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214546" y="4429132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643438" y="5143512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7572396" y="5143512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143504" y="5143512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角張り系判定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AABB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XYZ</a:t>
            </a:r>
            <a:r>
              <a:rPr kumimoji="1" lang="ja-JP" altLang="en-US" dirty="0" smtClean="0"/>
              <a:t>軸に平行な直方体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球やカプセルとの判定も可能で、その場合は裏技を使って</a:t>
            </a:r>
            <a:r>
              <a:rPr lang="en-US" altLang="ja-JP" dirty="0" smtClean="0"/>
              <a:t>OBB</a:t>
            </a:r>
            <a:r>
              <a:rPr lang="ja-JP" altLang="en-US" dirty="0" smtClean="0"/>
              <a:t>同様の扱いができる</a:t>
            </a:r>
            <a:endParaRPr lang="en-US" altLang="ja-JP" dirty="0" smtClean="0"/>
          </a:p>
          <a:p>
            <a:r>
              <a:rPr kumimoji="1" lang="en-US" altLang="ja-JP" dirty="0" smtClean="0"/>
              <a:t>OBB</a:t>
            </a:r>
          </a:p>
          <a:p>
            <a:pPr lvl="1"/>
            <a:r>
              <a:rPr lang="ja-JP" altLang="en-US" dirty="0" smtClean="0"/>
              <a:t>自由に回転できる直方体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角張り系判定の究極系とされる</a:t>
            </a:r>
            <a:endParaRPr lang="en-US" altLang="ja-JP" dirty="0" smtClean="0"/>
          </a:p>
          <a:p>
            <a:r>
              <a:rPr lang="ja-JP" altLang="en-US" dirty="0" smtClean="0"/>
              <a:t>凸包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対球に関しては最強レベルの判定素材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凸包同士や、その他の判定素材との連携が困難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凸包とは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凹んだ部位のない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立体</a:t>
            </a:r>
            <a:endParaRPr kumimoji="1" lang="en-US" altLang="ja-JP" dirty="0" smtClean="0"/>
          </a:p>
          <a:p>
            <a:r>
              <a:rPr lang="en-US" altLang="ja-JP" dirty="0" smtClean="0"/>
              <a:t>n</a:t>
            </a:r>
            <a:r>
              <a:rPr lang="ja-JP" altLang="en-US" dirty="0" smtClean="0"/>
              <a:t>角柱、</a:t>
            </a:r>
            <a:r>
              <a:rPr lang="en-US" altLang="ja-JP" dirty="0" smtClean="0"/>
              <a:t>n</a:t>
            </a:r>
            <a:r>
              <a:rPr lang="ja-JP" altLang="en-US" dirty="0" smtClean="0"/>
              <a:t>角錐なども凸包に含まれる</a:t>
            </a:r>
            <a:endParaRPr lang="en-US" altLang="ja-JP" dirty="0" smtClean="0"/>
          </a:p>
          <a:p>
            <a:r>
              <a:rPr kumimoji="1" lang="ja-JP" altLang="en-US" dirty="0" smtClean="0"/>
              <a:t>点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球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との内外判定がべらぼうに簡単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衝突検出になると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難しいが</a:t>
            </a:r>
            <a:r>
              <a:rPr lang="ja-JP" altLang="en-US" dirty="0" err="1" smtClean="0"/>
              <a:t>。。。</a:t>
            </a:r>
            <a:endParaRPr kumimoji="1" lang="ja-JP" altLang="en-US" dirty="0"/>
          </a:p>
        </p:txBody>
      </p:sp>
      <p:pic>
        <p:nvPicPr>
          <p:cNvPr id="1026" name="Picture 2" descr="http://www.is.sci.toho-u.ac.jp/dbps_data/_material_/is/topics/topics2/sample_poly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2040731"/>
            <a:ext cx="3327400" cy="364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球と四角形で判定してみましょう</a:t>
            </a:r>
            <a:endParaRPr kumimoji="1" lang="en-US" altLang="ja-JP" dirty="0" smtClean="0"/>
          </a:p>
          <a:p>
            <a:r>
              <a:rPr lang="en-US" altLang="ja-JP" dirty="0" smtClean="0"/>
              <a:t>c</a:t>
            </a:r>
            <a:r>
              <a:rPr lang="en-US" altLang="ja-JP" dirty="0" smtClean="0"/>
              <a:t>reate()</a:t>
            </a:r>
            <a:r>
              <a:rPr lang="ja-JP" altLang="en-US" dirty="0" smtClean="0"/>
              <a:t>したもの同士はすぐ判定できます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sphere.checkToSphere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other_s</a:t>
            </a:r>
            <a:r>
              <a:rPr kumimoji="1" lang="en-US" altLang="ja-JP" dirty="0" smtClean="0"/>
              <a:t>, back);</a:t>
            </a:r>
          </a:p>
          <a:p>
            <a:pPr lvl="1"/>
            <a:r>
              <a:rPr lang="en-US" altLang="ja-JP" dirty="0" err="1" smtClean="0"/>
              <a:t>block.checkToBlock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other_b</a:t>
            </a:r>
            <a:r>
              <a:rPr lang="en-US" altLang="ja-JP" dirty="0" smtClean="0"/>
              <a:t>, back);</a:t>
            </a:r>
          </a:p>
          <a:p>
            <a:pPr lvl="1"/>
            <a:r>
              <a:rPr kumimoji="1" lang="en-US" altLang="ja-JP" dirty="0" err="1" smtClean="0"/>
              <a:t>block.checkToSphere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other_s</a:t>
            </a:r>
            <a:r>
              <a:rPr kumimoji="1" lang="en-US" altLang="ja-JP" dirty="0" smtClean="0"/>
              <a:t>, back);</a:t>
            </a:r>
          </a:p>
          <a:p>
            <a:r>
              <a:rPr kumimoji="1" lang="en-US" altLang="ja-JP" dirty="0" smtClean="0"/>
              <a:t>if(</a:t>
            </a:r>
            <a:r>
              <a:rPr kumimoji="1" lang="ja-JP" altLang="en-US" dirty="0" smtClean="0"/>
              <a:t>命令 </a:t>
            </a:r>
            <a:r>
              <a:rPr kumimoji="1" lang="en-US" altLang="ja-JP" dirty="0" smtClean="0"/>
              <a:t>== true)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Yes</a:t>
            </a:r>
            <a:r>
              <a:rPr kumimoji="1" lang="ja-JP" altLang="en-US" dirty="0" smtClean="0"/>
              <a:t>なら衝突しており、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back</a:t>
            </a:r>
            <a:r>
              <a:rPr kumimoji="1" lang="ja-JP" altLang="en-US" dirty="0" smtClean="0"/>
              <a:t>に設定した</a:t>
            </a:r>
            <a:r>
              <a:rPr kumimoji="1" lang="en-US" altLang="ja-JP" dirty="0" err="1" smtClean="0"/>
              <a:t>fk_Vector</a:t>
            </a:r>
            <a:r>
              <a:rPr kumimoji="1" lang="ja-JP" altLang="en-US" dirty="0" smtClean="0"/>
              <a:t>の変数に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戻しベクトルが入る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あまり高速に動かしていると、貫通してしまう場合がある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速度</a:t>
            </a:r>
            <a:r>
              <a:rPr lang="ja-JP" altLang="en-US" dirty="0" smtClean="0"/>
              <a:t>が大きい場合は、少しずつ動かして判定するのが吉</a:t>
            </a:r>
            <a:endParaRPr lang="en-US" altLang="ja-JP" dirty="0" smtClean="0"/>
          </a:p>
          <a:p>
            <a:r>
              <a:rPr kumimoji="1" lang="ja-JP" altLang="en-US" dirty="0" smtClean="0"/>
              <a:t>物体が密集</a:t>
            </a:r>
            <a:r>
              <a:rPr kumimoji="1" lang="ja-JP" altLang="en-US" dirty="0" smtClean="0"/>
              <a:t>していると</a:t>
            </a:r>
            <a:r>
              <a:rPr kumimoji="1" lang="ja-JP" altLang="en-US" dirty="0" smtClean="0"/>
              <a:t>、押し合いへし合いしてあらぬ方向へ押し出される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ゲームを構成</a:t>
            </a:r>
            <a:r>
              <a:rPr lang="ja-JP" altLang="en-US" dirty="0" smtClean="0"/>
              <a:t>する最低限の配置を工夫しよう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その他もろもろ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実演します、コードの公開はあとでね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カメラを一緒に動かす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自分</a:t>
            </a:r>
            <a:r>
              <a:rPr kumimoji="1" lang="ja-JP" altLang="en-US" dirty="0" smtClean="0"/>
              <a:t>で用意した</a:t>
            </a:r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の変数をカメラとしてセット</a:t>
            </a:r>
            <a:r>
              <a:rPr kumimoji="1" lang="ja-JP" altLang="en-US" dirty="0" smtClean="0"/>
              <a:t>すると、物体同様に動きをコントロールすること</a:t>
            </a:r>
            <a:r>
              <a:rPr kumimoji="1" lang="ja-JP" altLang="en-US" dirty="0" smtClean="0"/>
              <a:t>が可能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キャラクターの動きと同期すれば、</a:t>
            </a:r>
            <a:r>
              <a:rPr kumimoji="1" lang="en-US" altLang="ja-JP" dirty="0" smtClean="0"/>
              <a:t>FPS</a:t>
            </a:r>
            <a:r>
              <a:rPr kumimoji="1" lang="ja-JP" altLang="en-US" dirty="0" smtClean="0"/>
              <a:t>的な画面も作れる</a:t>
            </a:r>
            <a:endParaRPr lang="en-US" altLang="ja-JP" dirty="0" smtClean="0"/>
          </a:p>
          <a:p>
            <a:r>
              <a:rPr kumimoji="1" lang="ja-JP" altLang="en-US" dirty="0" smtClean="0"/>
              <a:t>見下ろし系のゲームの場合、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軸方向にも同期させると気持ち悪いので注意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どん</a:t>
            </a:r>
            <a:r>
              <a:rPr lang="ja-JP" altLang="en-US" dirty="0" err="1" smtClean="0"/>
              <a:t>がら</a:t>
            </a:r>
            <a:r>
              <a:rPr lang="ja-JP" altLang="en-US" dirty="0" smtClean="0"/>
              <a:t>クラッシャー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ja-JP" altLang="en-US" dirty="0" smtClean="0"/>
              <a:t>当たり判定の基礎</a:t>
            </a:r>
          </a:p>
          <a:p>
            <a:pPr lvl="1"/>
            <a:r>
              <a:rPr lang="ja-JP" altLang="en-US" dirty="0" smtClean="0"/>
              <a:t>条件分岐の嵐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配列と繰り返しもそろそろ使おうか</a:t>
            </a:r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任意軸回転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これまでは「方向」を指定するやり方しか教えていなかった</a:t>
            </a:r>
            <a:endParaRPr kumimoji="1" lang="en-US" altLang="ja-JP" dirty="0" smtClean="0"/>
          </a:p>
          <a:p>
            <a:r>
              <a:rPr lang="en-US" altLang="ja-JP" dirty="0" smtClean="0"/>
              <a:t>XYZ</a:t>
            </a:r>
            <a:r>
              <a:rPr lang="ja-JP" altLang="en-US" dirty="0" smtClean="0"/>
              <a:t>軸それぞれについてこのくらいの角度で！などといった姿勢の指定が可能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glAngle</a:t>
            </a:r>
            <a:r>
              <a:rPr kumimoji="1" lang="en-US" altLang="ja-JP" dirty="0" smtClean="0"/>
              <a:t>()</a:t>
            </a:r>
          </a:p>
          <a:p>
            <a:r>
              <a:rPr kumimoji="1" lang="ja-JP" altLang="en-US" dirty="0" smtClean="0"/>
              <a:t>現在位置からここを中心に回転しろ、なんて命令も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glRotateWithVec</a:t>
            </a:r>
            <a:r>
              <a:rPr lang="en-US" altLang="ja-JP" dirty="0" smtClean="0"/>
              <a:t>()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BASIC</a:t>
            </a:r>
          </a:p>
          <a:p>
            <a:pPr lvl="1"/>
            <a:r>
              <a:rPr lang="ja-JP" altLang="en-US" dirty="0" smtClean="0"/>
              <a:t>ボンバーマン的</a:t>
            </a:r>
            <a:r>
              <a:rPr lang="ja-JP" altLang="en-US" dirty="0" smtClean="0"/>
              <a:t>なフィールドを作ってみよう</a:t>
            </a:r>
            <a:endParaRPr lang="en-US" altLang="ja-JP" dirty="0" smtClean="0"/>
          </a:p>
          <a:p>
            <a:pPr lvl="1"/>
            <a:endParaRPr lang="ja-JP" altLang="en-US" dirty="0" smtClean="0"/>
          </a:p>
          <a:p>
            <a:r>
              <a:rPr kumimoji="1" lang="en-US" altLang="ja-JP" dirty="0" smtClean="0"/>
              <a:t>ADVANCED</a:t>
            </a:r>
          </a:p>
          <a:p>
            <a:pPr lvl="1"/>
            <a:r>
              <a:rPr lang="ja-JP" altLang="en-US" dirty="0" smtClean="0"/>
              <a:t>マリオ</a:t>
            </a:r>
            <a:r>
              <a:rPr lang="en-US" altLang="ja-JP" dirty="0" smtClean="0"/>
              <a:t>64</a:t>
            </a:r>
            <a:r>
              <a:rPr lang="ja-JP" altLang="en-US" dirty="0" smtClean="0"/>
              <a:t>的なフィールドを作ってみよう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r>
              <a:rPr kumimoji="1" lang="en-US" altLang="ja-JP" dirty="0" smtClean="0"/>
              <a:t>EXTREME</a:t>
            </a:r>
          </a:p>
          <a:p>
            <a:pPr lvl="1"/>
            <a:r>
              <a:rPr kumimoji="1" lang="ja-JP" altLang="en-US" dirty="0" smtClean="0"/>
              <a:t>ブロックや球をぐいぐい押せるような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フィールドを作ってみよう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かなり難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今週の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更新情報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衝突判定関連の機能を追加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丸いのが当たります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四角いのも当たります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ぶつかります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配列、使えてる？大丈夫？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一応プログラミング演習にあわせて自重してたんだけど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C++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配列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より簡単に扱えます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double	</a:t>
            </a:r>
            <a:r>
              <a:rPr lang="en-US" altLang="ja-JP" dirty="0" err="1" smtClean="0"/>
              <a:t>dDs</a:t>
            </a:r>
            <a:r>
              <a:rPr lang="en-US" altLang="ja-JP" dirty="0" smtClean="0"/>
              <a:t>[20];</a:t>
            </a:r>
          </a:p>
          <a:p>
            <a:pPr lvl="1"/>
            <a:r>
              <a:rPr lang="ja-JP" altLang="en-US" dirty="0" smtClean="0"/>
              <a:t>これだけで</a:t>
            </a:r>
            <a:r>
              <a:rPr lang="en-US" altLang="ja-JP" dirty="0" smtClean="0"/>
              <a:t>OK</a:t>
            </a:r>
          </a:p>
          <a:p>
            <a:pPr lvl="1"/>
            <a:r>
              <a:rPr lang="en-US" altLang="ja-JP" dirty="0" err="1" smtClean="0"/>
              <a:t>fk_Vector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や </a:t>
            </a:r>
            <a:r>
              <a:rPr lang="en-US" altLang="ja-JP" dirty="0" err="1" smtClean="0"/>
              <a:t>fkut_SphereModel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とかも可</a:t>
            </a:r>
            <a:endParaRPr lang="en-US" altLang="ja-JP" dirty="0" smtClean="0"/>
          </a:p>
          <a:p>
            <a:r>
              <a:rPr lang="en-US" altLang="ja-JP" dirty="0" smtClean="0"/>
              <a:t>Java</a:t>
            </a:r>
            <a:r>
              <a:rPr lang="ja-JP" altLang="en-US" dirty="0" smtClean="0"/>
              <a:t>よりデンジャラスです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要素数をオーバーするとどん</a:t>
            </a:r>
            <a:r>
              <a:rPr lang="ja-JP" altLang="en-US" dirty="0" err="1" smtClean="0"/>
              <a:t>がら</a:t>
            </a:r>
            <a:r>
              <a:rPr lang="ja-JP" altLang="en-US" dirty="0" smtClean="0"/>
              <a:t>クラッシュ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クラッシュしてくれる場合はまだマシで、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普通に動いてるように見えて内部では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崩壊している場合も</a:t>
            </a:r>
            <a:r>
              <a:rPr lang="en-US" altLang="ja-JP" dirty="0" smtClean="0"/>
              <a:t>…</a:t>
            </a:r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繰り返しと組み合わせると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sz="2000" dirty="0" err="1" smtClean="0"/>
              <a:t>fk</a:t>
            </a:r>
            <a:r>
              <a:rPr lang="en-US" altLang="ja-JP" sz="2000" dirty="0" err="1" smtClean="0"/>
              <a:t>ut_SphereModel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[20];</a:t>
            </a:r>
          </a:p>
          <a:p>
            <a:pPr>
              <a:buNone/>
            </a:pPr>
            <a:r>
              <a:rPr kumimoji="1" lang="en-US" altLang="ja-JP" sz="2000" dirty="0" smtClean="0"/>
              <a:t>for(</a:t>
            </a:r>
            <a:r>
              <a:rPr kumimoji="1" lang="en-US" altLang="ja-JP" sz="2000" dirty="0" err="1" smtClean="0"/>
              <a:t>int</a:t>
            </a:r>
            <a:r>
              <a:rPr kumimoji="1" lang="en-US" altLang="ja-JP" sz="2000" dirty="0" smtClean="0"/>
              <a:t>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= 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 &lt; 20; 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++) {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].</a:t>
            </a:r>
            <a:r>
              <a:rPr lang="en-US" altLang="ja-JP" sz="2000" dirty="0" err="1" smtClean="0"/>
              <a:t>glMoveTo</a:t>
            </a:r>
            <a:r>
              <a:rPr lang="en-US" altLang="ja-JP" sz="2000" dirty="0" smtClean="0"/>
              <a:t>(-100.0 + 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*10.0, 0.0, 0.0);</a:t>
            </a:r>
          </a:p>
          <a:p>
            <a:pPr>
              <a:buNone/>
            </a:pPr>
            <a:r>
              <a:rPr kumimoji="1" lang="en-US" altLang="ja-JP" sz="2000" dirty="0" smtClean="0"/>
              <a:t>	</a:t>
            </a:r>
            <a:r>
              <a:rPr kumimoji="1" lang="en-US" altLang="ja-JP" sz="2000" dirty="0" err="1" smtClean="0"/>
              <a:t>maru</a:t>
            </a:r>
            <a:r>
              <a:rPr kumimoji="1" lang="en-US" altLang="ja-JP" sz="2000" dirty="0" smtClean="0"/>
              <a:t>[</a:t>
            </a:r>
            <a:r>
              <a:rPr kumimoji="1" lang="en-US" altLang="ja-JP" sz="2000" dirty="0" err="1" smtClean="0"/>
              <a:t>i</a:t>
            </a:r>
            <a:r>
              <a:rPr kumimoji="1" lang="en-US" altLang="ja-JP" sz="2000" dirty="0" smtClean="0"/>
              <a:t>].create(4, 5.0);</a:t>
            </a:r>
          </a:p>
          <a:p>
            <a:pPr>
              <a:buNone/>
            </a:pPr>
            <a:r>
              <a:rPr lang="en-US" altLang="ja-JP" sz="2000" dirty="0" smtClean="0"/>
              <a:t>	</a:t>
            </a:r>
            <a:r>
              <a:rPr lang="en-US" altLang="ja-JP" sz="2000" dirty="0" err="1" smtClean="0"/>
              <a:t>window.entry</a:t>
            </a:r>
            <a:r>
              <a:rPr lang="en-US" altLang="ja-JP" sz="2000" dirty="0" smtClean="0"/>
              <a:t>(&amp;</a:t>
            </a:r>
            <a:r>
              <a:rPr lang="en-US" altLang="ja-JP" sz="2000" dirty="0" err="1" smtClean="0"/>
              <a:t>maru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]);</a:t>
            </a:r>
            <a:endParaRPr kumimoji="1" lang="en-US" altLang="ja-JP" sz="2000" dirty="0" smtClean="0"/>
          </a:p>
          <a:p>
            <a:pPr>
              <a:buNone/>
            </a:pPr>
            <a:r>
              <a:rPr lang="en-US" altLang="ja-JP" sz="2000" dirty="0" smtClean="0"/>
              <a:t>}</a:t>
            </a:r>
            <a:endParaRPr kumimoji="1" lang="en-US" altLang="ja-JP" sz="2000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座標値を計算して、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err="1" smtClean="0"/>
              <a:t>ずら</a:t>
            </a:r>
            <a:r>
              <a:rPr kumimoji="1" lang="ja-JP" altLang="en-US" dirty="0" smtClean="0"/>
              <a:t>ーっと細かい物体を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並べたりできます</a:t>
            </a:r>
            <a:endParaRPr kumimoji="1" lang="en-US" altLang="ja-JP" dirty="0" smtClean="0"/>
          </a:p>
          <a:p>
            <a:r>
              <a:rPr lang="ja-JP" altLang="en-US" dirty="0" smtClean="0"/>
              <a:t>共通の設定項目をまとめて書けたりします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どんどん使いましょう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いっぱい敵を出したり、地形用のパーツを作るときには配列の方が便利なことが多いです</a:t>
            </a:r>
            <a:endParaRPr kumimoji="1" lang="en-US" altLang="ja-JP" dirty="0" smtClean="0"/>
          </a:p>
          <a:p>
            <a:r>
              <a:rPr lang="en-US" altLang="ja-JP" dirty="0" err="1" smtClean="0"/>
              <a:t>i</a:t>
            </a:r>
            <a:r>
              <a:rPr lang="ja-JP" altLang="en-US" dirty="0" smtClean="0"/>
              <a:t>を座標値の計算に使うと、手間のかかる配置が楽できたり、計算式次第では美しい形ができたりします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当たり判定の基礎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ガチ数学の世界へようこそ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687</Words>
  <Application>Microsoft Office PowerPoint</Application>
  <PresentationFormat>画面に合わせる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テーマ</vt:lpstr>
      <vt:lpstr>プロジェクト演習Ⅱ インタラクティブゲーム制作</vt:lpstr>
      <vt:lpstr>今日の内容</vt:lpstr>
      <vt:lpstr>今週のプロジェクト</vt:lpstr>
      <vt:lpstr>今日のサンプル</vt:lpstr>
      <vt:lpstr>配列、使えてる？大丈夫？</vt:lpstr>
      <vt:lpstr>C++での配列</vt:lpstr>
      <vt:lpstr>繰り返しと組み合わせると</vt:lpstr>
      <vt:lpstr>どんどん使いましょう</vt:lpstr>
      <vt:lpstr>当たり判定の基礎</vt:lpstr>
      <vt:lpstr>衝突判定とは</vt:lpstr>
      <vt:lpstr>衝突判定用の形状</vt:lpstr>
      <vt:lpstr>球ベース判定</vt:lpstr>
      <vt:lpstr>球とカプセル</vt:lpstr>
      <vt:lpstr>角張り系判定</vt:lpstr>
      <vt:lpstr>凸包とは</vt:lpstr>
      <vt:lpstr>とりあえず</vt:lpstr>
      <vt:lpstr>注意点</vt:lpstr>
      <vt:lpstr>その他もろもろ</vt:lpstr>
      <vt:lpstr>カメラを一緒に動かす</vt:lpstr>
      <vt:lpstr>任意軸回転</vt:lpstr>
      <vt:lpstr>今日の課題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rita</cp:lastModifiedBy>
  <cp:revision>141</cp:revision>
  <dcterms:created xsi:type="dcterms:W3CDTF">2009-10-06T17:40:33Z</dcterms:created>
  <dcterms:modified xsi:type="dcterms:W3CDTF">2009-11-25T07:25:02Z</dcterms:modified>
</cp:coreProperties>
</file>