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75" r:id="rId5"/>
    <p:sldId id="276" r:id="rId6"/>
    <p:sldId id="268" r:id="rId7"/>
    <p:sldId id="279" r:id="rId8"/>
    <p:sldId id="269" r:id="rId9"/>
    <p:sldId id="277" r:id="rId10"/>
    <p:sldId id="278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1" r:id="rId22"/>
    <p:sldId id="292" r:id="rId23"/>
    <p:sldId id="290" r:id="rId2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2009/10/21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プログラミング</a:t>
            </a:r>
          </a:p>
          <a:p>
            <a:r>
              <a:rPr lang="en-US" altLang="ja-JP" dirty="0" smtClean="0"/>
              <a:t>3</a:t>
            </a:r>
            <a:r>
              <a:rPr lang="ja-JP" altLang="en-US" dirty="0" smtClean="0"/>
              <a:t>次元的お絵かき編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これからの時代は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「すごい変数プログラミング」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またの名を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「オブジェクト指向プログラミング」と言います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すごい変数の型＝「クラス」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プログラム中で作ったすごい変数そのもの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＝「オブジェクト」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すごい変数が持っている技＝「メンバ関数」</a:t>
            </a:r>
            <a:endParaRPr kumimoji="1" lang="en-US" altLang="ja-JP" dirty="0" smtClean="0"/>
          </a:p>
          <a:p>
            <a:r>
              <a:rPr kumimoji="1" lang="ja-JP" altLang="en-US" dirty="0" smtClean="0"/>
              <a:t>細かいことは後々で覚えても無問題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まずは「すごい変数」を使いこなそう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「世界」を我が手に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数値で構築される世界の法則を知ろう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世界は数値で構築されている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確かめてみよう</a:t>
            </a:r>
            <a:endParaRPr kumimoji="1" lang="en-US" altLang="ja-JP" dirty="0" smtClean="0"/>
          </a:p>
          <a:p>
            <a:r>
              <a:rPr lang="ja-JP" altLang="en-US" dirty="0" smtClean="0"/>
              <a:t>下のコードを適当なところに追加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window.showGuide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(FKUT_ALL_GUIDE);</a:t>
            </a:r>
          </a:p>
          <a:p>
            <a:r>
              <a:rPr lang="ja-JP" altLang="en-US" dirty="0" smtClean="0"/>
              <a:t>赤</a:t>
            </a:r>
            <a:r>
              <a:rPr kumimoji="1" lang="ja-JP" altLang="en-US" dirty="0" smtClean="0"/>
              <a:t>の軸が</a:t>
            </a:r>
            <a:r>
              <a:rPr kumimoji="1" lang="en-US" altLang="ja-JP" dirty="0" smtClean="0"/>
              <a:t>X</a:t>
            </a:r>
            <a:r>
              <a:rPr lang="ja-JP" altLang="en-US" dirty="0" smtClean="0"/>
              <a:t>軸</a:t>
            </a:r>
            <a:endParaRPr kumimoji="1" lang="en-US" altLang="ja-JP" dirty="0" smtClean="0"/>
          </a:p>
          <a:p>
            <a:r>
              <a:rPr kumimoji="1" lang="ja-JP" altLang="en-US" dirty="0" smtClean="0"/>
              <a:t>緑の軸が</a:t>
            </a:r>
            <a:r>
              <a:rPr kumimoji="1" lang="en-US" altLang="ja-JP" dirty="0" smtClean="0"/>
              <a:t>Y</a:t>
            </a:r>
            <a:r>
              <a:rPr lang="ja-JP" altLang="en-US" dirty="0" smtClean="0"/>
              <a:t>軸</a:t>
            </a:r>
            <a:endParaRPr kumimoji="1" lang="en-US" altLang="ja-JP" dirty="0" smtClean="0"/>
          </a:p>
          <a:p>
            <a:r>
              <a:rPr lang="en-US" altLang="ja-JP" dirty="0" smtClean="0"/>
              <a:t>1</a:t>
            </a:r>
            <a:r>
              <a:rPr lang="ja-JP" altLang="en-US" dirty="0" smtClean="0"/>
              <a:t>マスで距離</a:t>
            </a:r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020365"/>
            <a:ext cx="4038600" cy="368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数学のグラフを思い出してみよう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嫌かも知れないけど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右に行くほど</a:t>
            </a: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座標が大きくなる</a:t>
            </a:r>
            <a:endParaRPr kumimoji="1" lang="en-US" altLang="ja-JP" dirty="0" smtClean="0"/>
          </a:p>
          <a:p>
            <a:r>
              <a:rPr lang="ja-JP" altLang="en-US" dirty="0" smtClean="0"/>
              <a:t>左に行くほど</a:t>
            </a:r>
            <a:r>
              <a:rPr lang="en-US" altLang="ja-JP" dirty="0" smtClean="0"/>
              <a:t>X</a:t>
            </a:r>
            <a:r>
              <a:rPr lang="ja-JP" altLang="en-US" dirty="0" smtClean="0"/>
              <a:t>座標が小さくなる</a:t>
            </a:r>
            <a:endParaRPr lang="en-US" altLang="ja-JP" dirty="0" smtClean="0"/>
          </a:p>
          <a:p>
            <a:r>
              <a:rPr kumimoji="1" lang="ja-JP" altLang="en-US" dirty="0" smtClean="0"/>
              <a:t>上に行くほど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座標が大きくなる</a:t>
            </a:r>
            <a:endParaRPr kumimoji="1" lang="en-US" altLang="ja-JP" dirty="0" smtClean="0"/>
          </a:p>
          <a:p>
            <a:r>
              <a:rPr lang="ja-JP" altLang="en-US" dirty="0" smtClean="0"/>
              <a:t>下に行くほど</a:t>
            </a:r>
            <a:r>
              <a:rPr lang="en-US" altLang="ja-JP" dirty="0" smtClean="0"/>
              <a:t>Y</a:t>
            </a:r>
            <a:r>
              <a:rPr lang="ja-JP" altLang="en-US" dirty="0" smtClean="0"/>
              <a:t>座標が小さくなる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軸の伸びている方がプラス、と覚えよう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でもこれって</a:t>
            </a:r>
            <a:r>
              <a:rPr lang="en-US" altLang="ja-JP" dirty="0" smtClean="0"/>
              <a:t>2</a:t>
            </a:r>
            <a:r>
              <a:rPr lang="ja-JP" altLang="en-US" dirty="0" smtClean="0"/>
              <a:t>次元だよね？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実は三次元なんですよ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以下のコードを追記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window.setCameraPos</a:t>
            </a:r>
            <a:r>
              <a:rPr lang="en-US" altLang="ja-JP" dirty="0" smtClean="0"/>
              <a:t>(0.0, 50.0, 100.0);</a:t>
            </a:r>
          </a:p>
          <a:p>
            <a:pPr lvl="1"/>
            <a:r>
              <a:rPr kumimoji="1" lang="en-US" altLang="ja-JP" dirty="0" err="1" smtClean="0"/>
              <a:t>window.setCameraFocus</a:t>
            </a:r>
            <a:r>
              <a:rPr kumimoji="1" lang="en-US" altLang="ja-JP" dirty="0" smtClean="0"/>
              <a:t>(0.0, 0.0, 0.0);</a:t>
            </a:r>
          </a:p>
          <a:p>
            <a:r>
              <a:rPr kumimoji="1" lang="ja-JP" altLang="en-US" dirty="0" smtClean="0"/>
              <a:t>さっきの追記は以下のように修正</a:t>
            </a:r>
            <a:endParaRPr kumimoji="1" lang="en-US" altLang="ja-JP" dirty="0" smtClean="0"/>
          </a:p>
          <a:p>
            <a:pPr marL="742950" lvl="2" indent="-342900"/>
            <a:r>
              <a:rPr lang="en-US" altLang="ja-JP" dirty="0" err="1" smtClean="0"/>
              <a:t>window.showGuide</a:t>
            </a:r>
            <a:r>
              <a:rPr lang="en-US" altLang="ja-JP" dirty="0" smtClean="0"/>
              <a:t>();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さあ、どうなる？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座標とカメラ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 smtClean="0"/>
              <a:t>青い軸が</a:t>
            </a:r>
            <a:r>
              <a:rPr lang="en-US" altLang="ja-JP" dirty="0" smtClean="0"/>
              <a:t>Z</a:t>
            </a:r>
            <a:r>
              <a:rPr lang="ja-JP" altLang="en-US" dirty="0" smtClean="0"/>
              <a:t>軸</a:t>
            </a:r>
            <a:endParaRPr lang="en-US" altLang="ja-JP" dirty="0" smtClean="0"/>
          </a:p>
          <a:p>
            <a:r>
              <a:rPr kumimoji="1" lang="ja-JP" altLang="en-US" dirty="0" smtClean="0"/>
              <a:t>最初は</a:t>
            </a:r>
            <a:r>
              <a:rPr kumimoji="1" lang="en-US" altLang="ja-JP" dirty="0" smtClean="0"/>
              <a:t>(0, 0, 100)</a:t>
            </a:r>
            <a:r>
              <a:rPr kumimoji="1" lang="ja-JP" altLang="en-US" dirty="0" smtClean="0"/>
              <a:t>の地点から</a:t>
            </a:r>
            <a:r>
              <a:rPr kumimoji="1" lang="en-US" altLang="ja-JP" dirty="0" smtClean="0"/>
              <a:t>(0, 0, 0)</a:t>
            </a:r>
            <a:r>
              <a:rPr kumimoji="1" lang="ja-JP" altLang="en-US" dirty="0" smtClean="0"/>
              <a:t>を見てました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今は</a:t>
            </a:r>
            <a:r>
              <a:rPr kumimoji="1" lang="en-US" altLang="ja-JP" dirty="0" smtClean="0"/>
              <a:t>(0, 50, 100)</a:t>
            </a:r>
            <a:r>
              <a:rPr kumimoji="1" lang="ja-JP" altLang="en-US" dirty="0" smtClean="0"/>
              <a:t>に上昇して</a:t>
            </a:r>
            <a:r>
              <a:rPr kumimoji="1" lang="en-US" altLang="ja-JP" dirty="0" smtClean="0"/>
              <a:t>(0, 0, 0)</a:t>
            </a:r>
            <a:r>
              <a:rPr kumimoji="1" lang="ja-JP" altLang="en-US" dirty="0" smtClean="0"/>
              <a:t>を見下ろしている状態</a:t>
            </a:r>
            <a:endParaRPr kumimoji="1" lang="en-US" altLang="ja-JP" dirty="0" smtClean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86840"/>
            <a:ext cx="4038600" cy="3152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上矢印 8"/>
          <p:cNvSpPr/>
          <p:nvPr/>
        </p:nvSpPr>
        <p:spPr>
          <a:xfrm>
            <a:off x="6286512" y="4857760"/>
            <a:ext cx="714380" cy="571504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プログラムによる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次元的お絵かき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理屈が分かったところで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とりあえず作れる図形は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種類</a:t>
            </a:r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err="1" smtClean="0"/>
              <a:t>fkut_BlockModel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で直方体</a:t>
            </a:r>
            <a:endParaRPr lang="en-US" altLang="ja-JP" dirty="0" smtClean="0"/>
          </a:p>
          <a:p>
            <a:r>
              <a:rPr kumimoji="1" lang="en-US" altLang="ja-JP" dirty="0" err="1" smtClean="0"/>
              <a:t>fkut_SphereModel</a:t>
            </a:r>
            <a:r>
              <a:rPr kumimoji="1" lang="en-US" altLang="ja-JP" dirty="0" smtClean="0"/>
              <a:t> </a:t>
            </a:r>
            <a:r>
              <a:rPr lang="ja-JP" altLang="en-US" dirty="0" smtClean="0"/>
              <a:t>で球</a:t>
            </a:r>
            <a:endParaRPr lang="en-US" altLang="ja-JP" dirty="0" smtClean="0"/>
          </a:p>
          <a:p>
            <a:r>
              <a:rPr kumimoji="1" lang="en-US" altLang="ja-JP" dirty="0" err="1" smtClean="0"/>
              <a:t>fkut_PrismModel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で円錐</a:t>
            </a:r>
            <a:endParaRPr kumimoji="1" lang="en-US" altLang="ja-JP" dirty="0" smtClean="0"/>
          </a:p>
          <a:p>
            <a:r>
              <a:rPr lang="en-US" altLang="ja-JP" dirty="0" err="1" smtClean="0"/>
              <a:t>fkut_ConeModel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で円柱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作りたい図形に応じて変数型を選ぶ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変数名は自分で好きに決めていい</a:t>
            </a:r>
            <a:endParaRPr lang="en-US" altLang="ja-JP" dirty="0" smtClean="0"/>
          </a:p>
          <a:p>
            <a:r>
              <a:rPr kumimoji="1" lang="ja-JP" altLang="en-US" dirty="0" smtClean="0"/>
              <a:t>全ての</a:t>
            </a:r>
            <a:r>
              <a:rPr lang="ja-JP" altLang="en-US" dirty="0" smtClean="0"/>
              <a:t>技</a:t>
            </a:r>
            <a:r>
              <a:rPr kumimoji="1" lang="ja-JP" altLang="en-US" dirty="0" smtClean="0"/>
              <a:t>は「変数名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技名</a:t>
            </a:r>
            <a:r>
              <a:rPr kumimoji="1" lang="en-US" altLang="ja-JP" dirty="0" smtClean="0"/>
              <a:t>();</a:t>
            </a:r>
            <a:r>
              <a:rPr kumimoji="1" lang="ja-JP" altLang="en-US" dirty="0" smtClean="0"/>
              <a:t>」で呼び出す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いつまでも「技」とか言ってるとアレなので、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「命令」と言い換えましょう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作る手順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create()</a:t>
            </a:r>
            <a:r>
              <a:rPr kumimoji="1" lang="ja-JP" altLang="en-US" dirty="0" smtClean="0"/>
              <a:t>でサイズを決める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Block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>(</a:t>
            </a:r>
            <a:r>
              <a:rPr lang="ja-JP" altLang="en-US" dirty="0" smtClean="0"/>
              <a:t>幅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,</a:t>
            </a:r>
            <a:r>
              <a:rPr lang="ja-JP" altLang="en-US" dirty="0" smtClean="0"/>
              <a:t>奥行き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Sphere</a:t>
            </a:r>
            <a:r>
              <a:rPr kumimoji="1" lang="ja-JP" altLang="en-US" dirty="0" smtClean="0"/>
              <a:t>の場合は</a:t>
            </a:r>
            <a:r>
              <a:rPr kumimoji="1"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kumimoji="1" lang="en-US" altLang="ja-JP" dirty="0" smtClean="0"/>
              <a:t>,</a:t>
            </a:r>
            <a:r>
              <a:rPr kumimoji="1" lang="ja-JP" altLang="en-US" dirty="0" smtClean="0"/>
              <a:t>半径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en-US" altLang="ja-JP" dirty="0" smtClean="0"/>
              <a:t>Prism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lang="en-US" altLang="ja-JP" dirty="0" smtClean="0"/>
              <a:t>,</a:t>
            </a:r>
            <a:r>
              <a:rPr lang="ja-JP" altLang="en-US" dirty="0" smtClean="0"/>
              <a:t>上面半径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底面半径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Cone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lang="en-US" altLang="ja-JP" dirty="0" smtClean="0"/>
              <a:t>,</a:t>
            </a:r>
            <a:r>
              <a:rPr lang="ja-JP" altLang="en-US" dirty="0" smtClean="0"/>
              <a:t>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)</a:t>
            </a: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角数とは曲線の滑らかさをあらわす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曲線は角をたくさん作って擬似的に表現する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3D</a:t>
            </a:r>
            <a:r>
              <a:rPr lang="ja-JP" altLang="en-US" dirty="0" smtClean="0"/>
              <a:t>では単純な色と言わず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ja-JP" altLang="en-US" dirty="0" smtClean="0"/>
              <a:t>マテリアル</a:t>
            </a:r>
            <a:r>
              <a:rPr lang="ja-JP" altLang="en-US" dirty="0" smtClean="0"/>
              <a:t>と呼びます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単純に色が付かないのは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次元だから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光の向きによって陰影が付く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今は上から斜めに光が当たっている設定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en-US" altLang="ja-JP" dirty="0" err="1" smtClean="0"/>
              <a:t>setMaterial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でマテリアルを指定する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だいたいは英単語で指定できる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指定できるキーワードは別途資料を参照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「すごい変数」を使ったプログラミング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「世界」を我が手に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プログラムによる</a:t>
            </a:r>
            <a:r>
              <a:rPr lang="en-US" altLang="ja-JP" dirty="0" smtClean="0"/>
              <a:t>3</a:t>
            </a:r>
            <a:r>
              <a:rPr lang="ja-JP" altLang="en-US" dirty="0" smtClean="0"/>
              <a:t>次元的お絵かき</a:t>
            </a:r>
            <a:endParaRPr lang="en-US" altLang="ja-JP" dirty="0" smtClean="0"/>
          </a:p>
          <a:p>
            <a:endParaRPr kumimoji="1" lang="ja-JP" altLang="en-US" dirty="0" smtClean="0"/>
          </a:p>
          <a:p>
            <a:pPr>
              <a:buNone/>
            </a:pP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位置と姿勢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位置は</a:t>
            </a:r>
            <a:r>
              <a:rPr kumimoji="1" lang="en-US" altLang="ja-JP" dirty="0" err="1" smtClean="0"/>
              <a:t>glMoveTo</a:t>
            </a:r>
            <a:r>
              <a:rPr kumimoji="1" lang="en-US" altLang="ja-JP" dirty="0" smtClean="0"/>
              <a:t>(x, y, z);</a:t>
            </a:r>
            <a:r>
              <a:rPr kumimoji="1" lang="ja-JP" altLang="en-US" dirty="0" smtClean="0"/>
              <a:t>で移動できます</a:t>
            </a:r>
            <a:endParaRPr kumimoji="1" lang="en-US" altLang="ja-JP" dirty="0" smtClean="0"/>
          </a:p>
          <a:p>
            <a:r>
              <a:rPr lang="ja-JP" altLang="en-US" dirty="0" smtClean="0"/>
              <a:t>姿勢がちょっと難しいです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全ての</a:t>
            </a:r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は作りたての時</a:t>
            </a:r>
            <a:r>
              <a:rPr kumimoji="1" lang="en-US" altLang="ja-JP" dirty="0" smtClean="0"/>
              <a:t>(0,0,-1)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向いてます、これを「前」にします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それを基準に向けたい方向を考えます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右</a:t>
            </a:r>
            <a:r>
              <a:rPr kumimoji="1" lang="en-US" altLang="ja-JP" dirty="0" smtClean="0"/>
              <a:t>(1,0,0)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左</a:t>
            </a:r>
            <a:r>
              <a:rPr kumimoji="1" lang="en-US" altLang="ja-JP" dirty="0" smtClean="0"/>
              <a:t>(-1,0,0)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上</a:t>
            </a:r>
            <a:r>
              <a:rPr kumimoji="1" lang="en-US" altLang="ja-JP" dirty="0" smtClean="0"/>
              <a:t>(0,1,0)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下</a:t>
            </a:r>
            <a:r>
              <a:rPr kumimoji="1" lang="en-US" altLang="ja-JP" dirty="0" smtClean="0"/>
              <a:t>(0,-1,0)</a:t>
            </a:r>
          </a:p>
          <a:p>
            <a:pPr lvl="2"/>
            <a:r>
              <a:rPr lang="ja-JP" altLang="en-US" dirty="0" smtClean="0"/>
              <a:t>前</a:t>
            </a:r>
            <a:r>
              <a:rPr lang="en-US" altLang="ja-JP" dirty="0" smtClean="0"/>
              <a:t>(0,0,-1)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後</a:t>
            </a:r>
            <a:r>
              <a:rPr lang="en-US" altLang="ja-JP" dirty="0" smtClean="0"/>
              <a:t>(0,0,1)</a:t>
            </a:r>
          </a:p>
          <a:p>
            <a:pPr lvl="1"/>
            <a:r>
              <a:rPr kumimoji="1" lang="en-US" altLang="ja-JP" dirty="0" err="1" smtClean="0"/>
              <a:t>glVec</a:t>
            </a:r>
            <a:r>
              <a:rPr kumimoji="1" lang="en-US" altLang="ja-JP" dirty="0" smtClean="0"/>
              <a:t>(x, y, z)</a:t>
            </a:r>
            <a:r>
              <a:rPr lang="en-US" altLang="ja-JP" dirty="0" smtClean="0"/>
              <a:t>;</a:t>
            </a:r>
            <a:r>
              <a:rPr lang="ja-JP" altLang="en-US" dirty="0" smtClean="0"/>
              <a:t>で向けたい方向を指定します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作例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fkut_BlockModel</a:t>
            </a: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</a:t>
            </a:r>
            <a:r>
              <a:rPr lang="en-US" altLang="ja-JP" sz="2800" dirty="0" smtClean="0"/>
              <a:t>;			// </a:t>
            </a:r>
            <a:r>
              <a:rPr lang="ja-JP" altLang="en-US" sz="2800" dirty="0" smtClean="0"/>
              <a:t>すごい変数「直方体になる変数」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kushi.create</a:t>
            </a:r>
            <a:r>
              <a:rPr lang="en-US" altLang="ja-JP" sz="2800" dirty="0" smtClean="0"/>
              <a:t>(1.0, 1.0, 70.0);			// </a:t>
            </a:r>
            <a:r>
              <a:rPr lang="ja-JP" altLang="en-US" sz="2800" dirty="0" smtClean="0"/>
              <a:t>縦横高さがの立方体を作る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kushi.setMaterial</a:t>
            </a:r>
            <a:r>
              <a:rPr lang="en-US" altLang="ja-JP" sz="2800" dirty="0" smtClean="0"/>
              <a:t>(Green);			// </a:t>
            </a:r>
            <a:r>
              <a:rPr lang="ja-JP" altLang="en-US" sz="2800" dirty="0" smtClean="0"/>
              <a:t>色は黄色にする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kushi.glMoveTo</a:t>
            </a:r>
            <a:r>
              <a:rPr lang="en-US" altLang="ja-JP" sz="2800" dirty="0" smtClean="0"/>
              <a:t>(-2.5, -2.5, 0.0);			// </a:t>
            </a:r>
            <a:r>
              <a:rPr lang="ja-JP" altLang="en-US" sz="2800" dirty="0" smtClean="0"/>
              <a:t>直方体の中心点を指定する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kushi.glVec</a:t>
            </a:r>
            <a:r>
              <a:rPr lang="en-US" altLang="ja-JP" sz="2800" dirty="0" smtClean="0"/>
              <a:t>(5.0, 15.0, 0.0);			// </a:t>
            </a:r>
            <a:r>
              <a:rPr lang="ja-JP" altLang="en-US" sz="2800" dirty="0" smtClean="0"/>
              <a:t>右斜め上を向かせる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kushi</a:t>
            </a:r>
            <a:r>
              <a:rPr lang="en-US" altLang="ja-JP" sz="2800" dirty="0" smtClean="0"/>
              <a:t>);	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fkut_SphereModel</a:t>
            </a: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dangoB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dangoC</a:t>
            </a:r>
            <a:r>
              <a:rPr lang="en-US" altLang="ja-JP" sz="2800" dirty="0" smtClean="0"/>
              <a:t>;		// </a:t>
            </a:r>
            <a:r>
              <a:rPr lang="ja-JP" altLang="en-US" sz="2800" dirty="0" smtClean="0"/>
              <a:t>すごい変数「球になる変数」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dangoA.create</a:t>
            </a:r>
            <a:r>
              <a:rPr lang="en-US" altLang="ja-JP" sz="2800" dirty="0" smtClean="0"/>
              <a:t>(8, 8.0);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dangoA.setMaterial</a:t>
            </a:r>
            <a:r>
              <a:rPr lang="en-US" altLang="ja-JP" sz="2800" dirty="0" smtClean="0"/>
              <a:t>(Yellow);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dangoA.glMoveTo</a:t>
            </a:r>
            <a:r>
              <a:rPr lang="en-US" altLang="ja-JP" sz="2800" dirty="0" smtClean="0"/>
              <a:t>(-5.0, -10.0, 0.0);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dangoA</a:t>
            </a:r>
            <a:r>
              <a:rPr lang="en-US" altLang="ja-JP" sz="2800" dirty="0" smtClean="0"/>
              <a:t>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dangoB.create</a:t>
            </a:r>
            <a:r>
              <a:rPr lang="en-US" altLang="ja-JP" sz="2800" dirty="0" smtClean="0"/>
              <a:t>(8, 8.0);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dangoB.setMaterial</a:t>
            </a:r>
            <a:r>
              <a:rPr lang="en-US" altLang="ja-JP" sz="2800" dirty="0" smtClean="0"/>
              <a:t>(Yellow);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dangoB.glMoveTo</a:t>
            </a:r>
            <a:r>
              <a:rPr lang="en-US" altLang="ja-JP" sz="2800" dirty="0" smtClean="0"/>
              <a:t>(0.0, 5.0, 0.0);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dangoB</a:t>
            </a:r>
            <a:r>
              <a:rPr lang="en-US" altLang="ja-JP" sz="2800" dirty="0" smtClean="0"/>
              <a:t>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dangoC.create</a:t>
            </a:r>
            <a:r>
              <a:rPr lang="en-US" altLang="ja-JP" sz="2800" dirty="0" smtClean="0"/>
              <a:t>(8, 8.0);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dangoC.setMaterial</a:t>
            </a:r>
            <a:r>
              <a:rPr lang="en-US" altLang="ja-JP" sz="2800" dirty="0" smtClean="0"/>
              <a:t>(Yellow);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dangoC.glMoveTo</a:t>
            </a:r>
            <a:r>
              <a:rPr lang="en-US" altLang="ja-JP" sz="2800" dirty="0" smtClean="0"/>
              <a:t>(5.0, 20.0, 0.0);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dangoC</a:t>
            </a:r>
            <a:r>
              <a:rPr lang="en-US" altLang="ja-JP" sz="2800" dirty="0" smtClean="0"/>
              <a:t>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こうなる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3110" y="1600200"/>
            <a:ext cx="579778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以下のお題の図形を作ってみよう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何かの動物</a:t>
            </a:r>
            <a:r>
              <a:rPr lang="en-US" altLang="ja-JP" dirty="0" smtClean="0"/>
              <a:t>(</a:t>
            </a:r>
            <a:r>
              <a:rPr lang="ja-JP" altLang="en-US" dirty="0" smtClean="0"/>
              <a:t>→はねこ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自動車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サザエさん的なおうち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その他思いつくもの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ja-JP" altLang="en-US" dirty="0" smtClean="0"/>
              <a:t>自分の一番のお気に入りを</a:t>
            </a:r>
            <a:r>
              <a:rPr kumimoji="1" lang="en-US" altLang="ja-JP" dirty="0" err="1" smtClean="0"/>
              <a:t>Assit</a:t>
            </a:r>
            <a:r>
              <a:rPr kumimoji="1" lang="ja-JP" altLang="en-US" dirty="0" err="1" smtClean="0"/>
              <a:t>で提</a:t>
            </a:r>
            <a:r>
              <a:rPr kumimoji="1" lang="ja-JP" altLang="en-US" dirty="0" smtClean="0"/>
              <a:t>出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86298"/>
            <a:ext cx="4038600" cy="315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ファイルを解凍して、出てきたフォルダを好きなところに配置</a:t>
            </a:r>
            <a:endParaRPr kumimoji="1" lang="en-US" altLang="ja-JP" dirty="0" smtClean="0"/>
          </a:p>
          <a:p>
            <a:r>
              <a:rPr lang="ja-JP" altLang="en-US" dirty="0" smtClean="0"/>
              <a:t>本来は毎回「新規作成→プロジェクト」で作るのですが、色々サンプルなどを含めることが多いので、とりあえずこういう形で進めます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中身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First3D.sln</a:t>
            </a:r>
          </a:p>
          <a:p>
            <a:pPr lvl="1"/>
            <a:r>
              <a:rPr lang="ja-JP" altLang="en-US" dirty="0" smtClean="0"/>
              <a:t>これを開くと</a:t>
            </a:r>
            <a:r>
              <a:rPr lang="en-US" altLang="ja-JP" dirty="0" smtClean="0"/>
              <a:t>Visual</a:t>
            </a:r>
            <a:r>
              <a:rPr lang="ja-JP" altLang="en-US" dirty="0" smtClean="0"/>
              <a:t> </a:t>
            </a:r>
            <a:r>
              <a:rPr lang="en-US" altLang="ja-JP" dirty="0" smtClean="0"/>
              <a:t>Studio</a:t>
            </a:r>
            <a:r>
              <a:rPr lang="ja-JP" altLang="en-US" dirty="0" smtClean="0"/>
              <a:t>が起動します</a:t>
            </a:r>
            <a:endParaRPr lang="en-US" altLang="ja-JP" dirty="0" smtClean="0"/>
          </a:p>
          <a:p>
            <a:r>
              <a:rPr kumimoji="1" lang="en-US" altLang="ja-JP" dirty="0" smtClean="0"/>
              <a:t>First3D.vcproj</a:t>
            </a:r>
          </a:p>
          <a:p>
            <a:pPr lvl="1"/>
            <a:r>
              <a:rPr lang="ja-JP" altLang="en-US" dirty="0" smtClean="0"/>
              <a:t>こっちでも開きます</a:t>
            </a:r>
            <a:endParaRPr lang="en-US" altLang="ja-JP" dirty="0" smtClean="0"/>
          </a:p>
          <a:p>
            <a:r>
              <a:rPr kumimoji="1" lang="en-US" altLang="ja-JP" dirty="0" smtClean="0"/>
              <a:t>main.cpp</a:t>
            </a:r>
          </a:p>
          <a:p>
            <a:pPr lvl="1"/>
            <a:r>
              <a:rPr lang="en-US" altLang="ja-JP" dirty="0" smtClean="0"/>
              <a:t>Visual Studio</a:t>
            </a:r>
            <a:r>
              <a:rPr lang="ja-JP" altLang="en-US" dirty="0" smtClean="0"/>
              <a:t>上で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読み書きする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プログラム本体です</a:t>
            </a:r>
            <a:endParaRPr lang="en-US" altLang="ja-JP" dirty="0" smtClean="0"/>
          </a:p>
          <a:p>
            <a:r>
              <a:rPr kumimoji="1" lang="en-US" altLang="ja-JP" dirty="0" smtClean="0"/>
              <a:t>FKUT</a:t>
            </a:r>
          </a:p>
          <a:p>
            <a:pPr lvl="1"/>
            <a:r>
              <a:rPr lang="ja-JP" altLang="en-US" dirty="0" smtClean="0"/>
              <a:t>ないしょ☆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r="43873"/>
          <a:stretch>
            <a:fillRect/>
          </a:stretch>
        </p:blipFill>
        <p:spPr bwMode="auto">
          <a:xfrm>
            <a:off x="4719637" y="1643051"/>
            <a:ext cx="4424363" cy="294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とりあえず開いてみよう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ソリューション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エクスプローラー → 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First3D </a:t>
            </a:r>
            <a:r>
              <a:rPr kumimoji="1" lang="ja-JP" altLang="en-US" dirty="0" smtClean="0"/>
              <a:t>→ ソース ファイル →</a:t>
            </a:r>
            <a:r>
              <a:rPr kumimoji="1" lang="en-US" altLang="ja-JP" dirty="0" smtClean="0"/>
              <a:t>main.cpp</a:t>
            </a:r>
          </a:p>
          <a:p>
            <a:r>
              <a:rPr lang="en-US" altLang="ja-JP" dirty="0" smtClean="0"/>
              <a:t>C++</a:t>
            </a:r>
            <a:r>
              <a:rPr lang="ja-JP" altLang="en-US" dirty="0" smtClean="0"/>
              <a:t>のプログラムで主に書くのは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cpp</a:t>
            </a:r>
            <a:r>
              <a:rPr lang="ja-JP" altLang="en-US" dirty="0" smtClean="0"/>
              <a:t>ファイル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h</a:t>
            </a:r>
            <a:r>
              <a:rPr kumimoji="1" lang="ja-JP" altLang="en-US" dirty="0" smtClean="0"/>
              <a:t>ファイルもそのうち書きます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b="37558"/>
          <a:stretch>
            <a:fillRect/>
          </a:stretch>
        </p:blipFill>
        <p:spPr bwMode="auto">
          <a:xfrm>
            <a:off x="4786314" y="1394669"/>
            <a:ext cx="3929090" cy="5463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今日のサンプル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kumimoji="1" lang="ja-JP" altLang="en-US" dirty="0" smtClean="0"/>
              <a:t>先週のものより更に短いです</a:t>
            </a:r>
            <a:endParaRPr kumimoji="1" lang="en-US" altLang="ja-JP" dirty="0" smtClean="0"/>
          </a:p>
          <a:p>
            <a:r>
              <a:rPr lang="ja-JP" altLang="en-US" dirty="0" smtClean="0"/>
              <a:t>その分色々</a:t>
            </a:r>
            <a:r>
              <a:rPr lang="ja-JP" altLang="en-US" dirty="0" err="1" smtClean="0"/>
              <a:t>こ</a:t>
            </a:r>
            <a:r>
              <a:rPr lang="ja-JP" altLang="en-US" dirty="0" smtClean="0"/>
              <a:t>ゆいです</a:t>
            </a:r>
            <a:endParaRPr lang="en-US" altLang="ja-JP" dirty="0" smtClean="0"/>
          </a:p>
          <a:p>
            <a:r>
              <a:rPr kumimoji="1" lang="ja-JP" altLang="en-US" dirty="0" smtClean="0"/>
              <a:t>まずはコメントを含め</a:t>
            </a:r>
            <a:r>
              <a:rPr lang="ja-JP" altLang="en-US" dirty="0" smtClean="0"/>
              <a:t>て</a:t>
            </a:r>
            <a:r>
              <a:rPr kumimoji="1" lang="ja-JP" altLang="en-US" dirty="0" smtClean="0"/>
              <a:t>読んでみましょう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すごい変数プログラミング？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コメントによく出てくる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「すごい変数」とは？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プログラミングに付きものの「変数」</a:t>
            </a:r>
            <a:endParaRPr lang="en-US" altLang="ja-JP" dirty="0" smtClean="0"/>
          </a:p>
          <a:p>
            <a:r>
              <a:rPr kumimoji="1" lang="ja-JP" altLang="en-US" dirty="0" smtClean="0"/>
              <a:t>普通のだと「数値」しか仕舞えません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int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整数、</a:t>
            </a:r>
            <a:r>
              <a:rPr lang="en-US" altLang="ja-JP" dirty="0" smtClean="0"/>
              <a:t>double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実数が仕舞えます</a:t>
            </a:r>
            <a:endParaRPr lang="en-US" altLang="ja-JP" dirty="0" smtClean="0"/>
          </a:p>
          <a:p>
            <a:r>
              <a:rPr kumimoji="1" lang="ja-JP" altLang="en-US" dirty="0" smtClean="0"/>
              <a:t>ですが世の中にはもっとすごい変数が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存在するのです</a:t>
            </a:r>
            <a:endParaRPr kumimoji="1" lang="en-US" altLang="ja-JP" dirty="0" smtClean="0"/>
          </a:p>
          <a:p>
            <a:r>
              <a:rPr lang="ja-JP" altLang="en-US" dirty="0" smtClean="0"/>
              <a:t>“</a:t>
            </a:r>
            <a:r>
              <a:rPr lang="en-US" altLang="ja-JP" dirty="0" err="1" smtClean="0"/>
              <a:t>fkut_Window</a:t>
            </a:r>
            <a:r>
              <a:rPr lang="ja-JP" altLang="en-US" dirty="0" smtClean="0"/>
              <a:t>”とか</a:t>
            </a:r>
            <a:r>
              <a:rPr lang="en-US" altLang="ja-JP" dirty="0" smtClean="0"/>
              <a:t>”</a:t>
            </a:r>
            <a:r>
              <a:rPr lang="en-US" altLang="ja-JP" dirty="0" err="1" smtClean="0"/>
              <a:t>fkut_BlockModel</a:t>
            </a:r>
            <a:r>
              <a:rPr lang="en-US" altLang="ja-JP" dirty="0" smtClean="0"/>
              <a:t>”</a:t>
            </a:r>
            <a:r>
              <a:rPr lang="ja-JP" altLang="en-US" dirty="0" smtClean="0"/>
              <a:t>が</a:t>
            </a:r>
            <a:r>
              <a:rPr lang="en-US" altLang="ja-JP" dirty="0" err="1" smtClean="0"/>
              <a:t>int</a:t>
            </a:r>
            <a:r>
              <a:rPr lang="ja-JP" altLang="en-US" dirty="0" smtClean="0"/>
              <a:t>や</a:t>
            </a:r>
            <a:r>
              <a:rPr lang="en-US" altLang="ja-JP" dirty="0" smtClean="0"/>
              <a:t>double</a:t>
            </a:r>
            <a:r>
              <a:rPr lang="ja-JP" altLang="en-US" dirty="0" smtClean="0"/>
              <a:t>などの変数型にあたる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“window”</a:t>
            </a:r>
            <a:r>
              <a:rPr lang="ja-JP" altLang="en-US" dirty="0" smtClean="0"/>
              <a:t>や</a:t>
            </a:r>
            <a:r>
              <a:rPr lang="en-US" altLang="ja-JP" dirty="0" smtClean="0"/>
              <a:t>”block”</a:t>
            </a:r>
            <a:r>
              <a:rPr lang="ja-JP" altLang="en-US" dirty="0" smtClean="0"/>
              <a:t>が変数名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「すごい変数」のすごいところ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数値以外の「何か」を仕舞える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表現できる、といってもいい</a:t>
            </a:r>
            <a:endParaRPr lang="en-US" altLang="ja-JP" dirty="0" smtClean="0"/>
          </a:p>
          <a:p>
            <a:r>
              <a:rPr kumimoji="1" lang="ja-JP" altLang="en-US" dirty="0" smtClean="0"/>
              <a:t>「すごい変数」は「技」を持っている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呼び出し方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すごい変数名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技の名前</a:t>
            </a:r>
            <a:r>
              <a:rPr kumimoji="1" lang="en-US" altLang="ja-JP" dirty="0" smtClean="0"/>
              <a:t>();</a:t>
            </a:r>
          </a:p>
          <a:p>
            <a:pPr lvl="1"/>
            <a:r>
              <a:rPr lang="ja-JP" altLang="en-US" dirty="0" smtClean="0"/>
              <a:t>色々な設定をしたり、アクションを起こさせたりできる</a:t>
            </a:r>
            <a:endParaRPr lang="en-US" altLang="ja-JP" dirty="0" smtClean="0"/>
          </a:p>
          <a:p>
            <a:r>
              <a:rPr kumimoji="1" lang="ja-JP" altLang="en-US" dirty="0" smtClean="0"/>
              <a:t>自分で自由に「すごい変数」を作れる！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678</Words>
  <Application>Microsoft Office PowerPoint</Application>
  <PresentationFormat>画面に合わせる (4:3)</PresentationFormat>
  <Paragraphs>158</Paragraphs>
  <Slides>23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Office テーマ</vt:lpstr>
      <vt:lpstr>プロジェクト演習Ⅱ インタラクティブゲーム制作</vt:lpstr>
      <vt:lpstr>今日の内容</vt:lpstr>
      <vt:lpstr>今週のプロジェクト</vt:lpstr>
      <vt:lpstr>中身</vt:lpstr>
      <vt:lpstr>とりあえず開いてみよう</vt:lpstr>
      <vt:lpstr>今日のサンプル</vt:lpstr>
      <vt:lpstr>すごい変数プログラミング？</vt:lpstr>
      <vt:lpstr>「すごい変数」とは？</vt:lpstr>
      <vt:lpstr>「すごい変数」のすごいところ</vt:lpstr>
      <vt:lpstr>これからの時代は 「すごい変数プログラミング」</vt:lpstr>
      <vt:lpstr>「世界」を我が手に</vt:lpstr>
      <vt:lpstr>世界は数値で構築されている</vt:lpstr>
      <vt:lpstr>数学のグラフを思い出してみよう (嫌かも知れないけど)</vt:lpstr>
      <vt:lpstr>実は三次元なんですよ</vt:lpstr>
      <vt:lpstr>座標とカメラ</vt:lpstr>
      <vt:lpstr>プログラムによる 3次元的お絵かき</vt:lpstr>
      <vt:lpstr>とりあえず作れる図形は4種類</vt:lpstr>
      <vt:lpstr>作る手順</vt:lpstr>
      <vt:lpstr>3Dでは単純な色と言わず マテリアルと呼びます</vt:lpstr>
      <vt:lpstr>位置と姿勢</vt:lpstr>
      <vt:lpstr>作例</vt:lpstr>
      <vt:lpstr>こうなる</vt:lpstr>
      <vt:lpstr>課題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Ryota Takeuchi</cp:lastModifiedBy>
  <cp:revision>51</cp:revision>
  <dcterms:created xsi:type="dcterms:W3CDTF">2009-10-06T17:40:33Z</dcterms:created>
  <dcterms:modified xsi:type="dcterms:W3CDTF">2009-10-21T05:39:24Z</dcterms:modified>
</cp:coreProperties>
</file>