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57" r:id="rId5"/>
    <p:sldId id="268" r:id="rId6"/>
    <p:sldId id="269" r:id="rId7"/>
    <p:sldId id="272" r:id="rId8"/>
    <p:sldId id="270" r:id="rId9"/>
    <p:sldId id="273" r:id="rId10"/>
    <p:sldId id="271" r:id="rId11"/>
    <p:sldId id="274" r:id="rId1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7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2009/10/14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2009/10/14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2009/10/14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2009/10/14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2009/10/14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2009/10/14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2009/10/14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2009/10/14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2009/10/14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2009/10/14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2009/10/14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BAE54-8286-40E6-B176-95992E070C67}" type="datetimeFigureOut">
              <a:rPr kumimoji="1" lang="ja-JP" altLang="en-US" smtClean="0"/>
              <a:pPr/>
              <a:t>2009/10/14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u.ac.jp/aqua/~rita/up/FK_VC08_2_8_8_0.exe" TargetMode="External"/><Relationship Id="rId2" Type="http://schemas.openxmlformats.org/officeDocument/2006/relationships/hyperlink" Target="http://www.teu.ac.jp/aqua/~rita/VCExpress.zi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プロジェクト演習</a:t>
            </a:r>
            <a:r>
              <a:rPr lang="en-US" altLang="ja-JP" dirty="0" smtClean="0"/>
              <a:t>Ⅱ</a:t>
            </a:r>
            <a:r>
              <a:rPr lang="ja-JP" altLang="en-US" dirty="0" smtClean="0"/>
              <a:t/>
            </a:r>
            <a:br>
              <a:rPr lang="ja-JP" altLang="en-US" dirty="0" smtClean="0"/>
            </a:br>
            <a:r>
              <a:rPr lang="ja-JP" altLang="en-US" dirty="0"/>
              <a:t>インタラクティブゲーム制作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回</a:t>
            </a:r>
            <a:endParaRPr kumimoji="1" lang="ja-JP" altLang="en-US" dirty="0" smtClean="0"/>
          </a:p>
          <a:p>
            <a:r>
              <a:rPr kumimoji="1" lang="ja-JP" altLang="en-US" dirty="0" smtClean="0"/>
              <a:t>はじめての</a:t>
            </a:r>
            <a:r>
              <a:rPr kumimoji="1" lang="en-US" altLang="ja-JP" dirty="0" smtClean="0"/>
              <a:t>3D</a:t>
            </a:r>
            <a:r>
              <a:rPr kumimoji="1" lang="ja-JP" altLang="en-US" dirty="0" smtClean="0"/>
              <a:t>プログラミング</a:t>
            </a:r>
          </a:p>
          <a:p>
            <a:r>
              <a:rPr lang="ja-JP" altLang="en-US" dirty="0" smtClean="0"/>
              <a:t>セットアップ編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新しく書き始める時の設定画面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050" y="1810544"/>
            <a:ext cx="7581900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早速動かそう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プロジェクトができたら</a:t>
            </a:r>
            <a:r>
              <a:rPr kumimoji="1" lang="en-US" altLang="ja-JP" dirty="0" smtClean="0"/>
              <a:t>F7</a:t>
            </a:r>
            <a:r>
              <a:rPr kumimoji="1" lang="ja-JP" altLang="en-US" dirty="0" smtClean="0"/>
              <a:t>キーでビルド</a:t>
            </a:r>
          </a:p>
          <a:p>
            <a:pPr lvl="1"/>
            <a:r>
              <a:rPr kumimoji="1" lang="ja-JP" altLang="en-US" dirty="0" smtClean="0"/>
              <a:t>コンパイルと意味は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だいたい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一緒です</a:t>
            </a:r>
          </a:p>
          <a:p>
            <a:r>
              <a:rPr lang="ja-JP" altLang="en-US" dirty="0" smtClean="0"/>
              <a:t>うまくいったようなら</a:t>
            </a:r>
            <a:r>
              <a:rPr lang="ja-JP" altLang="en-US" dirty="0" smtClean="0"/>
              <a:t>、</a:t>
            </a:r>
            <a:r>
              <a:rPr lang="en-US" altLang="ja-JP" dirty="0" smtClean="0"/>
              <a:t>Ctrl+F5</a:t>
            </a:r>
            <a:r>
              <a:rPr lang="ja-JP" altLang="en-US" dirty="0" smtClean="0"/>
              <a:t>で実行</a:t>
            </a:r>
          </a:p>
          <a:p>
            <a:endParaRPr kumimoji="1" lang="ja-JP" altLang="en-US" dirty="0" smtClean="0"/>
          </a:p>
          <a:p>
            <a:r>
              <a:rPr lang="ja-JP" altLang="en-US" dirty="0" smtClean="0"/>
              <a:t>黄色いブロックがくるくる回って</a:t>
            </a:r>
            <a:r>
              <a:rPr lang="ja-JP" altLang="en-US" dirty="0" err="1" smtClean="0"/>
              <a:t>れば</a:t>
            </a:r>
            <a:r>
              <a:rPr lang="en-US" altLang="ja-JP" dirty="0" smtClean="0"/>
              <a:t>OK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今日の内容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Visual Studio </a:t>
            </a:r>
            <a:r>
              <a:rPr kumimoji="1" lang="ja-JP" altLang="en-US" dirty="0" smtClean="0"/>
              <a:t>というやつの準備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FK</a:t>
            </a:r>
            <a:r>
              <a:rPr lang="ja-JP" altLang="en-US" dirty="0" smtClean="0"/>
              <a:t>とかいうやつの準備</a:t>
            </a:r>
            <a:endParaRPr lang="en-US" altLang="ja-JP" dirty="0" smtClean="0"/>
          </a:p>
          <a:p>
            <a:endParaRPr kumimoji="1" lang="ja-JP" altLang="en-US" dirty="0" smtClean="0"/>
          </a:p>
          <a:p>
            <a:r>
              <a:rPr lang="ja-JP" altLang="en-US" dirty="0" smtClean="0"/>
              <a:t>ブロック</a:t>
            </a:r>
            <a:r>
              <a:rPr lang="ja-JP" altLang="en-US" dirty="0" smtClean="0"/>
              <a:t>が回ったらおしまい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注意事項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C</a:t>
            </a:r>
            <a:r>
              <a:rPr kumimoji="1" lang="ja-JP" altLang="en-US" dirty="0" smtClean="0"/>
              <a:t>ドライブに結構な空きが必要です</a:t>
            </a:r>
          </a:p>
          <a:p>
            <a:pPr lvl="1"/>
            <a:r>
              <a:rPr lang="ja-JP" altLang="en-US" dirty="0" smtClean="0"/>
              <a:t>占有</a:t>
            </a:r>
            <a:r>
              <a:rPr lang="ja-JP" altLang="en-US" dirty="0" smtClean="0"/>
              <a:t>するの</a:t>
            </a:r>
            <a:r>
              <a:rPr lang="ja-JP" altLang="en-US" dirty="0" smtClean="0"/>
              <a:t>は</a:t>
            </a:r>
            <a:r>
              <a:rPr lang="en-US" altLang="ja-JP" dirty="0" smtClean="0"/>
              <a:t>1GB</a:t>
            </a:r>
            <a:r>
              <a:rPr lang="ja-JP" altLang="en-US" dirty="0" smtClean="0"/>
              <a:t>程度ですが、一時的には</a:t>
            </a:r>
            <a:br>
              <a:rPr lang="ja-JP" altLang="en-US" dirty="0" smtClean="0"/>
            </a:br>
            <a:r>
              <a:rPr lang="en-US" altLang="ja-JP" dirty="0" smtClean="0"/>
              <a:t>4GB</a:t>
            </a:r>
            <a:r>
              <a:rPr lang="ja-JP" altLang="en-US" dirty="0" smtClean="0"/>
              <a:t>程度使うかもしれません</a:t>
            </a:r>
          </a:p>
          <a:p>
            <a:pPr lvl="1"/>
            <a:r>
              <a:rPr kumimoji="1" lang="en-US" altLang="ja-JP" dirty="0" smtClean="0"/>
              <a:t>C</a:t>
            </a:r>
            <a:r>
              <a:rPr kumimoji="1" lang="ja-JP" altLang="en-US" dirty="0" smtClean="0"/>
              <a:t>がパンパンなのはよろしくないので、</a:t>
            </a:r>
            <a:br>
              <a:rPr kumimoji="1" lang="ja-JP" altLang="en-US" dirty="0" smtClean="0"/>
            </a:br>
            <a:r>
              <a:rPr kumimoji="1" lang="ja-JP" altLang="en-US" dirty="0" smtClean="0"/>
              <a:t>できるだけ空けるようにしましょう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ダウンロードするもの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Visual C++ 2008 Express Edition</a:t>
            </a:r>
          </a:p>
          <a:p>
            <a:pPr lvl="1"/>
            <a:r>
              <a:rPr lang="en-US" altLang="ja-JP" dirty="0" smtClean="0"/>
              <a:t>Eclipse</a:t>
            </a:r>
            <a:r>
              <a:rPr lang="ja-JP" altLang="en-US" dirty="0" smtClean="0"/>
              <a:t>的なもの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公式から落とすと時間がかかるので、</a:t>
            </a:r>
            <a:br>
              <a:rPr kumimoji="1" lang="ja-JP" altLang="en-US" dirty="0" smtClean="0"/>
            </a:br>
            <a:r>
              <a:rPr kumimoji="1" lang="ja-JP" altLang="en-US" dirty="0" smtClean="0"/>
              <a:t>一時的に学内に置きました</a:t>
            </a:r>
            <a:endParaRPr kumimoji="1" lang="en-US" altLang="ja-JP" dirty="0" smtClean="0"/>
          </a:p>
          <a:p>
            <a:pPr lvl="2"/>
            <a:r>
              <a:rPr lang="en-US" altLang="ja-JP" sz="2000" dirty="0" smtClean="0">
                <a:hlinkClick r:id="rId2"/>
              </a:rPr>
              <a:t>http://www.teu.ac.jp/aqua/~rita/up/VCExpress.zip</a:t>
            </a:r>
            <a:endParaRPr lang="en-US" altLang="ja-JP" sz="2000" dirty="0" smtClean="0"/>
          </a:p>
          <a:p>
            <a:r>
              <a:rPr kumimoji="1" lang="en-US" altLang="ja-JP" dirty="0" smtClean="0"/>
              <a:t>FK </a:t>
            </a:r>
            <a:r>
              <a:rPr kumimoji="1" lang="en-US" altLang="ja-JP" dirty="0" err="1" smtClean="0"/>
              <a:t>ToolKit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3D</a:t>
            </a:r>
            <a:r>
              <a:rPr kumimoji="1" lang="ja-JP" altLang="en-US" dirty="0" smtClean="0"/>
              <a:t>でぐりぐりするものを作るための道具箱</a:t>
            </a:r>
          </a:p>
          <a:p>
            <a:pPr lvl="2"/>
            <a:r>
              <a:rPr lang="en-US" altLang="ja-JP" sz="1800" dirty="0" smtClean="0">
                <a:hlinkClick r:id="rId3"/>
              </a:rPr>
              <a:t>http://www.teu.ac.jp/aqua/~</a:t>
            </a:r>
            <a:r>
              <a:rPr lang="en-US" altLang="ja-JP" sz="1800" dirty="0" smtClean="0">
                <a:hlinkClick r:id="rId3"/>
              </a:rPr>
              <a:t>rita/up/FK_VC08_2_8_8_0.exe</a:t>
            </a:r>
            <a:endParaRPr lang="en-US" altLang="ja-JP" sz="1800" dirty="0" smtClean="0"/>
          </a:p>
          <a:p>
            <a:pPr lvl="2"/>
            <a:endParaRPr lang="en-US" altLang="ja-JP" sz="2000" dirty="0" smtClean="0"/>
          </a:p>
          <a:p>
            <a:pPr lvl="2"/>
            <a:endParaRPr kumimoji="1" lang="ja-JP" altLang="en-US" sz="2000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セットアップ手順</a:t>
            </a:r>
            <a:r>
              <a:rPr kumimoji="1"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“VCExpress.zip”</a:t>
            </a:r>
            <a:r>
              <a:rPr kumimoji="1" lang="ja-JP" altLang="en-US" dirty="0" smtClean="0"/>
              <a:t>を解凍する</a:t>
            </a:r>
            <a:endParaRPr kumimoji="1" lang="en-US" altLang="ja-JP" dirty="0" smtClean="0"/>
          </a:p>
          <a:p>
            <a:r>
              <a:rPr lang="ja-JP" altLang="en-US" dirty="0" smtClean="0"/>
              <a:t>フォルダの中の</a:t>
            </a:r>
            <a:r>
              <a:rPr lang="en-US" altLang="ja-JP" dirty="0" smtClean="0"/>
              <a:t>”setup.exe”</a:t>
            </a:r>
            <a:r>
              <a:rPr lang="ja-JP" altLang="en-US" dirty="0" smtClean="0"/>
              <a:t>を実行</a:t>
            </a:r>
          </a:p>
          <a:p>
            <a:r>
              <a:rPr kumimoji="1" lang="en-US" altLang="ja-JP" dirty="0" smtClean="0"/>
              <a:t>“SQL</a:t>
            </a:r>
            <a:r>
              <a:rPr lang="ja-JP" altLang="en-US" dirty="0" smtClean="0"/>
              <a:t>～</a:t>
            </a:r>
            <a:r>
              <a:rPr kumimoji="1" lang="en-US" altLang="ja-JP" dirty="0" smtClean="0"/>
              <a:t>”</a:t>
            </a:r>
            <a:r>
              <a:rPr kumimoji="1" lang="ja-JP" altLang="en-US" dirty="0" smtClean="0"/>
              <a:t>のチェックは外す</a:t>
            </a:r>
            <a:r>
              <a:rPr lang="ja-JP" altLang="en-US" dirty="0" smtClean="0"/>
              <a:t>こと</a:t>
            </a:r>
            <a:r>
              <a:rPr kumimoji="1" lang="ja-JP" altLang="en-US" dirty="0" smtClean="0"/>
              <a:t>を推奨</a:t>
            </a:r>
          </a:p>
          <a:p>
            <a:r>
              <a:rPr lang="ja-JP" altLang="en-US" dirty="0" smtClean="0"/>
              <a:t>後</a:t>
            </a:r>
            <a:r>
              <a:rPr lang="ja-JP" altLang="en-US" dirty="0" smtClean="0"/>
              <a:t>は次へとか</a:t>
            </a:r>
            <a:r>
              <a:rPr lang="en-US" altLang="ja-JP" dirty="0" smtClean="0"/>
              <a:t>OK</a:t>
            </a:r>
            <a:r>
              <a:rPr lang="ja-JP" altLang="en-US" dirty="0" smtClean="0"/>
              <a:t>とか同意とかで大丈夫</a:t>
            </a:r>
          </a:p>
          <a:p>
            <a:endParaRPr kumimoji="1" lang="ja-JP" altLang="en-US" dirty="0" smtClean="0"/>
          </a:p>
          <a:p>
            <a:r>
              <a:rPr lang="ja-JP" altLang="en-US" dirty="0" smtClean="0"/>
              <a:t>インストール先はそのままで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セットアップ手順</a:t>
            </a:r>
            <a:r>
              <a:rPr kumimoji="1"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“FK_VC08_2_8_8_0.exe”</a:t>
            </a:r>
            <a:r>
              <a:rPr lang="ja-JP" altLang="en-US" dirty="0" smtClean="0"/>
              <a:t>を実行</a:t>
            </a:r>
          </a:p>
          <a:p>
            <a:r>
              <a:rPr lang="ja-JP" altLang="en-US" dirty="0" smtClean="0"/>
              <a:t>ひたすら次</a:t>
            </a:r>
            <a:r>
              <a:rPr lang="ja-JP" altLang="en-US" dirty="0" smtClean="0"/>
              <a:t>へとか</a:t>
            </a:r>
            <a:r>
              <a:rPr lang="en-US" altLang="ja-JP" dirty="0" smtClean="0"/>
              <a:t>OK</a:t>
            </a:r>
            <a:r>
              <a:rPr lang="ja-JP" altLang="en-US" dirty="0" smtClean="0"/>
              <a:t>とか同意</a:t>
            </a:r>
            <a:r>
              <a:rPr lang="ja-JP" altLang="en-US" dirty="0" smtClean="0"/>
              <a:t>とか</a:t>
            </a:r>
          </a:p>
          <a:p>
            <a:endParaRPr kumimoji="1" lang="ja-JP" altLang="en-US" dirty="0" smtClean="0"/>
          </a:p>
          <a:p>
            <a:r>
              <a:rPr lang="ja-JP" altLang="en-US" dirty="0" smtClean="0"/>
              <a:t>インストール先</a:t>
            </a:r>
            <a:r>
              <a:rPr lang="ja-JP" altLang="en-US" dirty="0" smtClean="0"/>
              <a:t>は変えてもよいが、</a:t>
            </a:r>
            <a:br>
              <a:rPr lang="ja-JP" altLang="en-US" dirty="0" smtClean="0"/>
            </a:br>
            <a:r>
              <a:rPr lang="ja-JP" altLang="en-US" dirty="0" smtClean="0"/>
              <a:t>そのままの方が混乱しなくてよいかも</a:t>
            </a:r>
            <a:endParaRPr lang="ja-JP" altLang="en-US" dirty="0" smtClean="0"/>
          </a:p>
          <a:p>
            <a:endParaRPr kumimoji="1" lang="ja-JP" altLang="en-US" dirty="0" smtClean="0"/>
          </a:p>
          <a:p>
            <a:r>
              <a:rPr lang="ja-JP" altLang="en-US" dirty="0" smtClean="0"/>
              <a:t>引き続き</a:t>
            </a:r>
            <a:r>
              <a:rPr lang="en-US" altLang="ja-JP" dirty="0" smtClean="0"/>
              <a:t>Visual Studio</a:t>
            </a:r>
            <a:r>
              <a:rPr lang="ja-JP" altLang="en-US" dirty="0" smtClean="0"/>
              <a:t>の設定に移る</a:t>
            </a:r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Visual Studio</a:t>
            </a:r>
            <a:r>
              <a:rPr kumimoji="1" lang="ja-JP" altLang="en-US" dirty="0" smtClean="0"/>
              <a:t>の設定ポイント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ツール→オプション</a:t>
            </a:r>
          </a:p>
          <a:p>
            <a:r>
              <a:rPr lang="ja-JP" altLang="en-US" dirty="0" smtClean="0"/>
              <a:t>プロジェクトおよびソリューション→</a:t>
            </a:r>
            <a:r>
              <a:rPr lang="en-US" altLang="ja-JP" dirty="0" smtClean="0"/>
              <a:t>VC++</a:t>
            </a:r>
            <a:r>
              <a:rPr lang="ja-JP" altLang="en-US" dirty="0" smtClean="0"/>
              <a:t>ディレクトリ</a:t>
            </a:r>
          </a:p>
          <a:p>
            <a:r>
              <a:rPr kumimoji="1" lang="ja-JP" altLang="en-US" dirty="0" smtClean="0"/>
              <a:t>「インクルードファイル」と</a:t>
            </a:r>
            <a:br>
              <a:rPr kumimoji="1" lang="ja-JP" altLang="en-US" dirty="0" smtClean="0"/>
            </a:br>
            <a:r>
              <a:rPr kumimoji="1" lang="ja-JP" altLang="en-US" dirty="0" smtClean="0"/>
              <a:t>「ライブラリファイル」に対して</a:t>
            </a:r>
            <a:br>
              <a:rPr kumimoji="1" lang="ja-JP" altLang="en-US" dirty="0" smtClean="0"/>
            </a:br>
            <a:r>
              <a:rPr kumimoji="1" lang="en-US" altLang="ja-JP" dirty="0" smtClean="0"/>
              <a:t>”C:\FK_VC08”</a:t>
            </a:r>
            <a:r>
              <a:rPr kumimoji="1" lang="ja-JP" altLang="en-US" dirty="0" smtClean="0"/>
              <a:t>を追加する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回やれば</a:t>
            </a:r>
            <a:r>
              <a:rPr kumimoji="1" lang="en-US" altLang="ja-JP" dirty="0" smtClean="0"/>
              <a:t>OK</a:t>
            </a:r>
            <a:r>
              <a:rPr kumimoji="1" lang="ja-JP" altLang="en-US" dirty="0" smtClean="0"/>
              <a:t>な設定画面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4412" y="2201069"/>
            <a:ext cx="7115175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プロジェクトの作り方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ファイル→新規作成→プロジェクト</a:t>
            </a:r>
          </a:p>
          <a:p>
            <a:r>
              <a:rPr kumimoji="1" lang="en-US" altLang="ja-JP" dirty="0" err="1" smtClean="0"/>
              <a:t>VisualC</a:t>
            </a:r>
            <a:r>
              <a:rPr kumimoji="1" lang="en-US" altLang="ja-JP" dirty="0" smtClean="0"/>
              <a:t>++</a:t>
            </a:r>
            <a:r>
              <a:rPr kumimoji="1" lang="ja-JP" altLang="en-US" dirty="0" smtClean="0"/>
              <a:t>→</a:t>
            </a:r>
            <a:r>
              <a:rPr kumimoji="1" lang="en-US" altLang="ja-JP" dirty="0" smtClean="0"/>
              <a:t>FK</a:t>
            </a:r>
            <a:r>
              <a:rPr kumimoji="1" lang="ja-JP" altLang="en-US" dirty="0" smtClean="0"/>
              <a:t>→</a:t>
            </a:r>
            <a:r>
              <a:rPr kumimoji="1" lang="en-US" altLang="ja-JP" dirty="0" smtClean="0"/>
              <a:t>FK </a:t>
            </a:r>
            <a:r>
              <a:rPr kumimoji="1" lang="en-US" altLang="ja-JP" dirty="0" err="1" smtClean="0"/>
              <a:t>ToolKit</a:t>
            </a:r>
            <a:r>
              <a:rPr kumimoji="1" lang="en-US" altLang="ja-JP" dirty="0" smtClean="0"/>
              <a:t> Project</a:t>
            </a:r>
          </a:p>
          <a:p>
            <a:r>
              <a:rPr lang="ja-JP" altLang="en-US" dirty="0" smtClean="0"/>
              <a:t>プロジェクト名に名前を入力して</a:t>
            </a:r>
            <a:r>
              <a:rPr lang="en-US" altLang="ja-JP" dirty="0" smtClean="0"/>
              <a:t>OK</a:t>
            </a:r>
          </a:p>
          <a:p>
            <a:r>
              <a:rPr kumimoji="1" lang="ja-JP" altLang="en-US" dirty="0" smtClean="0"/>
              <a:t>次の画面ではそのまま完了してよい</a:t>
            </a:r>
          </a:p>
          <a:p>
            <a:endParaRPr lang="ja-JP" altLang="en-US" dirty="0" smtClean="0"/>
          </a:p>
          <a:p>
            <a:r>
              <a:rPr kumimoji="1" lang="en-US" altLang="ja-JP" dirty="0" smtClean="0"/>
              <a:t>Eclipse</a:t>
            </a:r>
            <a:r>
              <a:rPr kumimoji="1" lang="ja-JP" altLang="en-US" dirty="0" smtClean="0"/>
              <a:t>といい</a:t>
            </a:r>
            <a:r>
              <a:rPr kumimoji="1" lang="en-US" altLang="ja-JP" dirty="0" smtClean="0"/>
              <a:t>VS</a:t>
            </a:r>
            <a:r>
              <a:rPr kumimoji="1" lang="ja-JP" altLang="en-US" dirty="0" smtClean="0"/>
              <a:t>といい、横文字ばっかりでてくるけどめげないでください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D8D0C8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266</Words>
  <Application>Microsoft Office PowerPoint</Application>
  <PresentationFormat>画面に合わせる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Office テーマ</vt:lpstr>
      <vt:lpstr>プロジェクト演習Ⅱ インタラクティブゲーム制作</vt:lpstr>
      <vt:lpstr>今日の内容</vt:lpstr>
      <vt:lpstr>注意事項</vt:lpstr>
      <vt:lpstr>ダウンロードするもの</vt:lpstr>
      <vt:lpstr>セットアップ手順(1)</vt:lpstr>
      <vt:lpstr>セットアップ手順(2)</vt:lpstr>
      <vt:lpstr>Visual Studioの設定ポイント</vt:lpstr>
      <vt:lpstr>1回やればOKな設定画面</vt:lpstr>
      <vt:lpstr>プロジェクトの作り方</vt:lpstr>
      <vt:lpstr>新しく書き始める時の設定画面</vt:lpstr>
      <vt:lpstr>早速動かそう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Ryota Takeuchi</dc:creator>
  <cp:lastModifiedBy>Ryota Takeuchi</cp:lastModifiedBy>
  <cp:revision>24</cp:revision>
  <dcterms:created xsi:type="dcterms:W3CDTF">2009-10-06T17:40:33Z</dcterms:created>
  <dcterms:modified xsi:type="dcterms:W3CDTF">2009-10-13T19:10:28Z</dcterms:modified>
</cp:coreProperties>
</file>