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u.ac.jp/aqua/~rita/gp-pro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Ⅱ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</a:t>
            </a:r>
          </a:p>
          <a:p>
            <a:r>
              <a:rPr kumimoji="1" lang="ja-JP" altLang="en-US" dirty="0" smtClean="0"/>
              <a:t>オリエンテーション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チーム分け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目安は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人くらい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集まったら固まっててください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自己紹介して仲良くなりましょう</a:t>
            </a:r>
            <a:endParaRPr kumimoji="1" lang="en-US" altLang="ja-JP" dirty="0" smtClean="0"/>
          </a:p>
          <a:p>
            <a:r>
              <a:rPr lang="ja-JP" altLang="en-US" dirty="0" smtClean="0"/>
              <a:t>色々熱く語ってテンション</a:t>
            </a:r>
            <a:r>
              <a:rPr lang="en-US" altLang="ja-JP" dirty="0" smtClean="0"/>
              <a:t>age</a:t>
            </a:r>
            <a:r>
              <a:rPr lang="ja-JP" altLang="en-US" dirty="0" smtClean="0"/>
              <a:t>といてね</a:t>
            </a:r>
            <a:endParaRPr lang="en-US" altLang="ja-JP" dirty="0" smtClean="0"/>
          </a:p>
          <a:p>
            <a:r>
              <a:rPr kumimoji="1" lang="ja-JP" altLang="en-US" dirty="0" smtClean="0"/>
              <a:t>リーダー候補は決めておいてください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とりあえず</a:t>
            </a:r>
            <a:r>
              <a:rPr kumimoji="1" lang="en-US" altLang="ja-JP" dirty="0" smtClean="0"/>
              <a:t>17:30</a:t>
            </a:r>
            <a:r>
              <a:rPr kumimoji="1" lang="ja-JP" altLang="en-US" dirty="0" smtClean="0"/>
              <a:t>頃までは三上先生待ち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来なかったら色々進めます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開発環境の準備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ゲーム開発では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という言語を使う</a:t>
            </a:r>
          </a:p>
          <a:p>
            <a:pPr lvl="1"/>
            <a:r>
              <a:rPr lang="ja-JP" altLang="en-US" dirty="0" smtClean="0"/>
              <a:t>学部で教えるのは</a:t>
            </a:r>
            <a:r>
              <a:rPr lang="en-US" altLang="ja-JP" dirty="0" smtClean="0"/>
              <a:t>Java</a:t>
            </a:r>
            <a:r>
              <a:rPr lang="ja-JP" altLang="en-US" dirty="0" smtClean="0"/>
              <a:t>言語</a:t>
            </a:r>
          </a:p>
          <a:p>
            <a:pPr lvl="1"/>
            <a:r>
              <a:rPr lang="ja-JP" altLang="en-US" dirty="0"/>
              <a:t>学部の授業</a:t>
            </a:r>
            <a:r>
              <a:rPr lang="ja-JP" altLang="en-US" dirty="0" smtClean="0"/>
              <a:t>で登場するのは</a:t>
            </a:r>
            <a:r>
              <a:rPr lang="en-US" altLang="ja-JP" dirty="0" smtClean="0"/>
              <a:t>2</a:t>
            </a:r>
            <a:r>
              <a:rPr lang="ja-JP" altLang="en-US" dirty="0" smtClean="0"/>
              <a:t>年次後期</a:t>
            </a:r>
          </a:p>
          <a:p>
            <a:r>
              <a:rPr kumimoji="1" lang="en-US" altLang="ja-JP" dirty="0" smtClean="0"/>
              <a:t>Java</a:t>
            </a:r>
            <a:r>
              <a:rPr kumimoji="1" lang="ja-JP" altLang="en-US" dirty="0" smtClean="0"/>
              <a:t>で使う</a:t>
            </a:r>
            <a:r>
              <a:rPr kumimoji="1" lang="en-US" altLang="ja-JP" dirty="0" smtClean="0"/>
              <a:t>eclipse</a:t>
            </a:r>
            <a:r>
              <a:rPr kumimoji="1" lang="ja-JP" altLang="en-US" dirty="0" smtClean="0"/>
              <a:t>に相当するものが必要</a:t>
            </a:r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の</a:t>
            </a:r>
            <a:r>
              <a:rPr lang="en-US" altLang="ja-JP" dirty="0" smtClean="0"/>
              <a:t>Visual Studio</a:t>
            </a:r>
            <a:r>
              <a:rPr lang="ja-JP" altLang="en-US" dirty="0" smtClean="0"/>
              <a:t>という製品を使う</a:t>
            </a:r>
          </a:p>
          <a:p>
            <a:endParaRPr kumimoji="1" lang="ja-JP" altLang="en-US" dirty="0"/>
          </a:p>
          <a:p>
            <a:r>
              <a:rPr lang="ja-JP" altLang="en-US" dirty="0" smtClean="0"/>
              <a:t>残りの時間を使ってセットアップを行う</a:t>
            </a:r>
          </a:p>
          <a:p>
            <a:pPr lvl="1"/>
            <a:r>
              <a:rPr kumimoji="1" lang="ja-JP" altLang="en-US" dirty="0"/>
              <a:t>後</a:t>
            </a:r>
            <a:r>
              <a:rPr kumimoji="1" lang="ja-JP" altLang="en-US" dirty="0" smtClean="0"/>
              <a:t>があるので時間かかりそうなら各自で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授業資料などを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公開していくサイト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>
              <a:buNone/>
            </a:pPr>
            <a:r>
              <a:rPr kumimoji="1" lang="en-US" altLang="ja-JP" sz="2800" dirty="0" smtClean="0">
                <a:hlinkClick r:id="rId2"/>
              </a:rPr>
              <a:t>http://www.teu.ac.jp/aqua/~rita/gp-prog/</a:t>
            </a:r>
            <a:endParaRPr kumimoji="1" lang="en-US" altLang="ja-JP" sz="2800" dirty="0" smtClean="0"/>
          </a:p>
          <a:p>
            <a:pPr algn="ctr">
              <a:buNone/>
            </a:pPr>
            <a:r>
              <a:rPr lang="ja-JP" altLang="en-US" sz="2800" dirty="0" smtClean="0"/>
              <a:t>今は</a:t>
            </a:r>
            <a:r>
              <a:rPr lang="en-US" altLang="ja-JP" sz="2800" dirty="0" smtClean="0"/>
              <a:t>2,3</a:t>
            </a:r>
            <a:r>
              <a:rPr lang="ja-JP" altLang="en-US" sz="2800" dirty="0" smtClean="0"/>
              <a:t>年生前期向けの資料のみ</a:t>
            </a:r>
            <a:endParaRPr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今後配布物はここを通して配布する</a:t>
            </a:r>
            <a:endParaRPr kumimoji="1" lang="en-US" altLang="ja-JP" sz="2800" dirty="0" smtClean="0"/>
          </a:p>
          <a:p>
            <a:pPr algn="ctr">
              <a:buNone/>
            </a:pPr>
            <a:r>
              <a:rPr lang="ja-JP" altLang="en-US" sz="2800" dirty="0" smtClean="0"/>
              <a:t>先の内容を怖いモノ見たさしたい人は</a:t>
            </a:r>
            <a:endParaRPr lang="en-US" altLang="ja-JP" sz="2800" dirty="0" smtClean="0"/>
          </a:p>
          <a:p>
            <a:pPr algn="ctr">
              <a:buNone/>
            </a:pPr>
            <a:r>
              <a:rPr kumimoji="1" lang="ja-JP" altLang="en-US" sz="2800" dirty="0" smtClean="0"/>
              <a:t>レッツ突撃！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授業方針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前期</a:t>
            </a:r>
            <a:r>
              <a:rPr kumimoji="1" lang="en-US" altLang="ja-JP" dirty="0" smtClean="0"/>
              <a:t>(Ⅰ)</a:t>
            </a:r>
            <a:r>
              <a:rPr kumimoji="1" lang="ja-JP" altLang="en-US" dirty="0" smtClean="0"/>
              <a:t>の内容を踏まえた仮企画の立案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それに基づいたプリプロダクション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そのために必要な技術の習得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前半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10/7</a:t>
            </a:r>
            <a:endParaRPr kumimoji="1" lang="ja-JP" alt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オリエンテーション・チーム分け</a:t>
            </a:r>
          </a:p>
          <a:p>
            <a:r>
              <a:rPr lang="en-US" altLang="ja-JP" dirty="0" smtClean="0"/>
              <a:t>10/14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(1)</a:t>
            </a:r>
            <a:endParaRPr lang="ja-JP" altLang="en-US" dirty="0" smtClean="0"/>
          </a:p>
          <a:p>
            <a:r>
              <a:rPr kumimoji="1" lang="en-US" altLang="ja-JP" dirty="0" smtClean="0"/>
              <a:t>10/21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(2)</a:t>
            </a:r>
            <a:endParaRPr lang="ja-JP" altLang="en-US" dirty="0" smtClean="0"/>
          </a:p>
          <a:p>
            <a:r>
              <a:rPr lang="en-US" altLang="ja-JP" dirty="0" smtClean="0"/>
              <a:t>10/28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(3)</a:t>
            </a:r>
            <a:endParaRPr lang="ja-JP" altLang="en-US" dirty="0" smtClean="0"/>
          </a:p>
          <a:p>
            <a:r>
              <a:rPr kumimoji="1" lang="en-US" altLang="ja-JP" dirty="0" smtClean="0"/>
              <a:t>11/4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(4)</a:t>
            </a:r>
            <a:endParaRPr lang="ja-JP" altLang="en-US" dirty="0" smtClean="0"/>
          </a:p>
          <a:p>
            <a:r>
              <a:rPr lang="en-US" altLang="ja-JP" dirty="0" smtClean="0"/>
              <a:t>11/11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(5)</a:t>
            </a:r>
            <a:endParaRPr lang="ja-JP" altLang="en-US" dirty="0" smtClean="0"/>
          </a:p>
          <a:p>
            <a:r>
              <a:rPr kumimoji="1" lang="en-US" altLang="ja-JP" dirty="0" smtClean="0"/>
              <a:t>11/18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ここまでの内容で何か作</a:t>
            </a:r>
            <a:r>
              <a:rPr lang="ja-JP" altLang="en-US" dirty="0"/>
              <a:t>ってみよう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後半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11/25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企画開始</a:t>
            </a:r>
          </a:p>
          <a:p>
            <a:r>
              <a:rPr lang="en-US" altLang="ja-JP" dirty="0" smtClean="0"/>
              <a:t>12/2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(6)</a:t>
            </a:r>
            <a:endParaRPr lang="ja-JP" altLang="en-US" dirty="0" smtClean="0"/>
          </a:p>
          <a:p>
            <a:r>
              <a:rPr kumimoji="1" lang="en-US" altLang="ja-JP" dirty="0" smtClean="0"/>
              <a:t>12/9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(7)</a:t>
            </a:r>
            <a:endParaRPr lang="ja-JP" altLang="en-US" dirty="0" smtClean="0"/>
          </a:p>
          <a:p>
            <a:r>
              <a:rPr lang="en-US" altLang="ja-JP" dirty="0" smtClean="0"/>
              <a:t>12/16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はじめての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</a:t>
            </a:r>
            <a:r>
              <a:rPr lang="en-US" altLang="ja-JP" dirty="0" smtClean="0"/>
              <a:t>(8)</a:t>
            </a:r>
            <a:endParaRPr lang="ja-JP" altLang="en-US" dirty="0" smtClean="0"/>
          </a:p>
          <a:p>
            <a:r>
              <a:rPr lang="ja-JP" altLang="en-US" dirty="0"/>
              <a:t>年明け</a:t>
            </a:r>
            <a:endParaRPr kumimoji="1" lang="ja-JP" altLang="en-US" dirty="0" smtClean="0"/>
          </a:p>
          <a:p>
            <a:pPr lvl="1"/>
            <a:r>
              <a:rPr lang="ja-JP" altLang="en-US" dirty="0" smtClean="0"/>
              <a:t>企画に沿って作ったものの発表</a:t>
            </a:r>
          </a:p>
          <a:p>
            <a:r>
              <a:rPr lang="ja-JP" altLang="en-US" dirty="0"/>
              <a:t>春休み</a:t>
            </a:r>
            <a:endParaRPr lang="ja-JP" altLang="en-US" dirty="0" smtClean="0"/>
          </a:p>
          <a:p>
            <a:pPr lvl="1"/>
            <a:r>
              <a:rPr lang="ja-JP" altLang="en-US" dirty="0" smtClean="0"/>
              <a:t>制作継続</a:t>
            </a:r>
          </a:p>
          <a:p>
            <a:r>
              <a:rPr lang="ja-JP" altLang="en-US" dirty="0" smtClean="0"/>
              <a:t>年度</a:t>
            </a:r>
            <a:r>
              <a:rPr lang="ja-JP" altLang="en-US" dirty="0"/>
              <a:t>初め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本制作に向けての企画プレゼン・チーム編成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何故こんなに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プログラミングが多いのか？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プログラマー志望の人</a:t>
            </a:r>
          </a:p>
          <a:p>
            <a:pPr lvl="1"/>
            <a:r>
              <a:rPr lang="ja-JP" altLang="en-US" dirty="0"/>
              <a:t>早い内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3D</a:t>
            </a:r>
            <a:r>
              <a:rPr lang="ja-JP" altLang="en-US" dirty="0" smtClean="0"/>
              <a:t>プログラミングに慣れてほしい</a:t>
            </a:r>
          </a:p>
          <a:p>
            <a:pPr lvl="1"/>
            <a:r>
              <a:rPr kumimoji="1" lang="ja-JP" altLang="en-US" dirty="0"/>
              <a:t>学部</a:t>
            </a:r>
            <a:r>
              <a:rPr kumimoji="1" lang="ja-JP" altLang="en-US" dirty="0" smtClean="0"/>
              <a:t>の授業だけではちと足りない</a:t>
            </a:r>
          </a:p>
          <a:p>
            <a:r>
              <a:rPr lang="ja-JP" altLang="en-US" dirty="0" smtClean="0"/>
              <a:t>プロデューサー</a:t>
            </a:r>
            <a:r>
              <a:rPr lang="ja-JP" altLang="en-US" dirty="0"/>
              <a:t>志望</a:t>
            </a:r>
            <a:r>
              <a:rPr lang="ja-JP" altLang="en-US" dirty="0" smtClean="0"/>
              <a:t>の人</a:t>
            </a:r>
          </a:p>
          <a:p>
            <a:pPr lvl="1"/>
            <a:r>
              <a:rPr kumimoji="1" lang="ja-JP" altLang="en-US" dirty="0" smtClean="0"/>
              <a:t>アイディアを形にできる手段を持ってほしい</a:t>
            </a:r>
          </a:p>
          <a:p>
            <a:pPr lvl="1"/>
            <a:r>
              <a:rPr lang="ja-JP" altLang="en-US" dirty="0"/>
              <a:t>自力</a:t>
            </a:r>
            <a:r>
              <a:rPr lang="ja-JP" altLang="en-US" dirty="0" smtClean="0"/>
              <a:t>でプリプロが出来る人になってほしい</a:t>
            </a:r>
          </a:p>
          <a:p>
            <a:endParaRPr kumimoji="1" lang="ja-JP" altLang="en-US" dirty="0"/>
          </a:p>
          <a:p>
            <a:r>
              <a:rPr lang="ja-JP" altLang="en-US" dirty="0" smtClean="0">
                <a:solidFill>
                  <a:srgbClr val="FF0000"/>
                </a:solidFill>
              </a:rPr>
              <a:t>手が軽くなり、すぐ動かせるようになる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プリプロって？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「プリプロダクション」の略</a:t>
            </a:r>
          </a:p>
          <a:p>
            <a:pPr lvl="1"/>
            <a:r>
              <a:rPr lang="ja-JP" altLang="en-US" dirty="0" smtClean="0"/>
              <a:t>本制作に入る前に行う作業の総称</a:t>
            </a:r>
          </a:p>
          <a:p>
            <a:pPr lvl="1"/>
            <a:r>
              <a:rPr kumimoji="1" lang="ja-JP" altLang="en-US" dirty="0" smtClean="0"/>
              <a:t>ゲームにおいては企画内容を試作してみる</a:t>
            </a:r>
            <a:br>
              <a:rPr kumimoji="1" lang="ja-JP" altLang="en-US" dirty="0" smtClean="0"/>
            </a:br>
            <a:r>
              <a:rPr kumimoji="1" lang="ja-JP" altLang="en-US" dirty="0" smtClean="0"/>
              <a:t>ことが大きな要素になる</a:t>
            </a:r>
          </a:p>
          <a:p>
            <a:pPr lvl="1"/>
            <a:r>
              <a:rPr lang="ja-JP" altLang="en-US" dirty="0" smtClean="0"/>
              <a:t>近年のゲーム業界でも重要視されてきている</a:t>
            </a:r>
          </a:p>
          <a:p>
            <a:pPr lvl="1"/>
            <a:endParaRPr kumimoji="1" lang="ja-JP" altLang="en-US" dirty="0"/>
          </a:p>
          <a:p>
            <a:r>
              <a:rPr lang="ja-JP" altLang="en-US" b="1" dirty="0" smtClean="0">
                <a:solidFill>
                  <a:srgbClr val="FF0000"/>
                </a:solidFill>
              </a:rPr>
              <a:t>どんなに企画書をこねくり回しても、</a:t>
            </a:r>
            <a:br>
              <a:rPr lang="ja-JP" altLang="en-US" b="1" dirty="0" smtClean="0">
                <a:solidFill>
                  <a:srgbClr val="FF0000"/>
                </a:solidFill>
              </a:rPr>
            </a:br>
            <a:r>
              <a:rPr lang="ja-JP" altLang="en-US" b="1" dirty="0" smtClean="0">
                <a:solidFill>
                  <a:srgbClr val="FF0000"/>
                </a:solidFill>
              </a:rPr>
              <a:t>結局作ってみなければ面白いかどうか</a:t>
            </a:r>
            <a:br>
              <a:rPr lang="ja-JP" altLang="en-US" b="1" dirty="0" smtClean="0">
                <a:solidFill>
                  <a:srgbClr val="FF0000"/>
                </a:solidFill>
              </a:rPr>
            </a:br>
            <a:r>
              <a:rPr lang="ja-JP" altLang="en-US" b="1" dirty="0" smtClean="0">
                <a:solidFill>
                  <a:srgbClr val="FF0000"/>
                </a:solidFill>
              </a:rPr>
              <a:t>分からない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プリプロに必要なもの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グラフィック？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仮の画像や、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次元ならブロックや球で十分</a:t>
            </a:r>
          </a:p>
          <a:p>
            <a:r>
              <a:rPr lang="ja-JP" altLang="en-US" dirty="0" smtClean="0"/>
              <a:t>サウンド？</a:t>
            </a:r>
          </a:p>
          <a:p>
            <a:pPr lvl="1"/>
            <a:r>
              <a:rPr kumimoji="1" lang="ja-JP" altLang="en-US" dirty="0"/>
              <a:t>フリー</a:t>
            </a:r>
            <a:r>
              <a:rPr kumimoji="1" lang="ja-JP" altLang="en-US" dirty="0" smtClean="0"/>
              <a:t>素材でも何でも鳴れば十分</a:t>
            </a:r>
          </a:p>
          <a:p>
            <a:endParaRPr lang="ja-JP" altLang="en-US" dirty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ギミックのアイディア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それ</a:t>
            </a:r>
            <a:r>
              <a:rPr lang="ja-JP" altLang="en-US" dirty="0" smtClean="0">
                <a:solidFill>
                  <a:srgbClr val="FF0000"/>
                </a:solidFill>
              </a:rPr>
              <a:t>を実現するためのプログラム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自力でプリプロができる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プロデューサーは「イケてる」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スピーチやプレゼン資料だけではなく、面白さを最も説得力のあるカタチで</a:t>
            </a:r>
            <a:br>
              <a:rPr kumimoji="1" lang="ja-JP" altLang="en-US" dirty="0" smtClean="0"/>
            </a:br>
            <a:r>
              <a:rPr kumimoji="1" lang="ja-JP" altLang="en-US" dirty="0" smtClean="0"/>
              <a:t>伝えられる</a:t>
            </a:r>
          </a:p>
          <a:p>
            <a:r>
              <a:rPr lang="ja-JP" altLang="en-US" dirty="0"/>
              <a:t>ゲーム</a:t>
            </a:r>
            <a:r>
              <a:rPr lang="ja-JP" altLang="en-US" dirty="0" smtClean="0"/>
              <a:t>を司る根幹を理解しているので、とんちんかんな企画を立てなくなる</a:t>
            </a:r>
          </a:p>
          <a:p>
            <a:r>
              <a:rPr kumimoji="1" lang="ja-JP" altLang="en-US" dirty="0"/>
              <a:t>出来ることの中</a:t>
            </a:r>
            <a:r>
              <a:rPr kumimoji="1" lang="ja-JP" altLang="en-US" dirty="0" smtClean="0"/>
              <a:t>でアイディアを練ったり、現実的な範囲で出来ることの枠を広げる提案ができる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頭でっかちな</a:t>
            </a:r>
            <a:br>
              <a:rPr kumimoji="1" lang="ja-JP" altLang="en-US" dirty="0" smtClean="0"/>
            </a:br>
            <a:r>
              <a:rPr kumimoji="1" lang="ja-JP" altLang="en-US" dirty="0" smtClean="0"/>
              <a:t>プログラマーにならないために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動けば勝ち</a:t>
            </a:r>
          </a:p>
          <a:p>
            <a:pPr lvl="1"/>
            <a:r>
              <a:rPr kumimoji="1" lang="ja-JP" altLang="en-US" dirty="0" smtClean="0"/>
              <a:t>でも美しさも大事</a:t>
            </a:r>
          </a:p>
          <a:p>
            <a:pPr lvl="1"/>
            <a:r>
              <a:rPr lang="ja-JP" altLang="en-US" dirty="0" smtClean="0"/>
              <a:t>だけど美しさばかりに囚われてはダメ</a:t>
            </a:r>
          </a:p>
          <a:p>
            <a:r>
              <a:rPr kumimoji="1" lang="ja-JP" altLang="en-US" dirty="0" smtClean="0"/>
              <a:t>プログラムオタクになりすぎないように</a:t>
            </a:r>
          </a:p>
          <a:p>
            <a:pPr lvl="1"/>
            <a:r>
              <a:rPr lang="ja-JP" altLang="en-US" dirty="0" smtClean="0"/>
              <a:t>グラフィックにもサウンドにも詳しくなろう</a:t>
            </a:r>
            <a:endParaRPr kumimoji="1" lang="ja-JP" altLang="en-US" dirty="0" smtClean="0"/>
          </a:p>
          <a:p>
            <a:r>
              <a:rPr kumimoji="1" lang="ja-JP" altLang="en-US" dirty="0" smtClean="0"/>
              <a:t>誇りを持って欲しい</a:t>
            </a:r>
          </a:p>
          <a:p>
            <a:pPr lvl="1"/>
            <a:r>
              <a:rPr lang="ja-JP" altLang="en-US" dirty="0"/>
              <a:t>偉そう</a:t>
            </a:r>
            <a:r>
              <a:rPr lang="ja-JP" altLang="en-US" dirty="0" smtClean="0"/>
              <a:t>にしちゃダメだよ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463</Words>
  <Application>Microsoft Office PowerPoint</Application>
  <PresentationFormat>画面に合わせる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プロジェクト演習Ⅱ インタラクティブゲーム制作</vt:lpstr>
      <vt:lpstr>授業方針</vt:lpstr>
      <vt:lpstr>スケジュール(前半)</vt:lpstr>
      <vt:lpstr>スケジュール(後半)</vt:lpstr>
      <vt:lpstr>何故こんなに プログラミングが多いのか？</vt:lpstr>
      <vt:lpstr>プリプロって？</vt:lpstr>
      <vt:lpstr>プリプロに必要なもの</vt:lpstr>
      <vt:lpstr>自力でプリプロができる プロデューサーは「イケてる」</vt:lpstr>
      <vt:lpstr>頭でっかちな プログラマーにならないために</vt:lpstr>
      <vt:lpstr>チーム分け</vt:lpstr>
      <vt:lpstr>開発環境の準備</vt:lpstr>
      <vt:lpstr>授業資料などを 公開していくサイト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rita</cp:lastModifiedBy>
  <cp:revision>19</cp:revision>
  <dcterms:created xsi:type="dcterms:W3CDTF">2009-10-06T17:40:33Z</dcterms:created>
  <dcterms:modified xsi:type="dcterms:W3CDTF">2009-10-07T09:23:12Z</dcterms:modified>
</cp:coreProperties>
</file>