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85" r:id="rId4"/>
    <p:sldId id="386" r:id="rId5"/>
    <p:sldId id="388" r:id="rId6"/>
    <p:sldId id="387" r:id="rId7"/>
    <p:sldId id="389" r:id="rId8"/>
    <p:sldId id="390" r:id="rId9"/>
    <p:sldId id="391" r:id="rId10"/>
    <p:sldId id="392" r:id="rId11"/>
    <p:sldId id="393" r:id="rId12"/>
    <p:sldId id="353" r:id="rId13"/>
    <p:sldId id="307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インタラクティブ・ゲーム制作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＜</a:t>
            </a:r>
            <a:r>
              <a:rPr lang="ja-JP" altLang="en-US" b="1" dirty="0" smtClean="0"/>
              <a:t>プログラミングコース＞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/>
              <a:t>6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r>
              <a:rPr lang="ja-JP" altLang="en-US" dirty="0" smtClean="0"/>
              <a:t>コンテナ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好きなキーで中身が取り出せる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コンテナ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map</a:t>
            </a:r>
          </a:p>
          <a:p>
            <a:pPr lvl="1"/>
            <a:r>
              <a:rPr lang="ja-JP" altLang="en-US" dirty="0" smtClean="0"/>
              <a:t>数値</a:t>
            </a:r>
            <a:r>
              <a:rPr lang="en-US" altLang="ja-JP" dirty="0" smtClean="0"/>
              <a:t>(</a:t>
            </a:r>
            <a:r>
              <a:rPr lang="ja-JP" altLang="en-US" dirty="0" smtClean="0"/>
              <a:t>部屋番号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ではなく、好きなデータと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仕舞うデータを対応付けて管理できる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よく使うのが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を使って、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文字列とデータを対応付ける</a:t>
            </a:r>
            <a:r>
              <a:rPr lang="en-US" altLang="ja-JP" dirty="0" smtClean="0"/>
              <a:t>map</a:t>
            </a:r>
          </a:p>
          <a:p>
            <a:pPr lvl="1"/>
            <a:endParaRPr kumimoji="1" lang="en-US" altLang="ja-JP" dirty="0"/>
          </a:p>
          <a:p>
            <a:pPr lvl="1"/>
            <a:r>
              <a:rPr lang="en-US" altLang="ja-JP" dirty="0"/>
              <a:t>n</a:t>
            </a:r>
            <a:r>
              <a:rPr lang="ja-JP" altLang="en-US" dirty="0"/>
              <a:t>番目の要素、に一発でアクセスできない</a:t>
            </a:r>
            <a:endParaRPr lang="en-US" altLang="ja-JP" dirty="0"/>
          </a:p>
          <a:p>
            <a:pPr lvl="2"/>
            <a:r>
              <a:rPr lang="ja-JP" altLang="en-US" dirty="0"/>
              <a:t>中身</a:t>
            </a:r>
            <a:r>
              <a:rPr lang="ja-JP" altLang="en-US" dirty="0" smtClean="0"/>
              <a:t>はキーの値によってソートされているが、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基本的には順番を意識することがない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イテレータで全検索することは可能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88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イテレータ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list</a:t>
            </a:r>
            <a:r>
              <a:rPr kumimoji="1" lang="ja-JP" altLang="en-US" dirty="0" smtClean="0"/>
              <a:t>を扱う上では必須の機能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map</a:t>
            </a:r>
            <a:r>
              <a:rPr kumimoji="1" lang="ja-JP" altLang="en-US" dirty="0" smtClean="0"/>
              <a:t>でも使えた方が便利ではある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STL</a:t>
            </a:r>
            <a:r>
              <a:rPr kumimoji="1" lang="ja-JP" altLang="en-US" dirty="0" smtClean="0"/>
              <a:t>コンテナで扱うポインタのようなもの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vector</a:t>
            </a:r>
            <a:r>
              <a:rPr lang="ja-JP" altLang="en-US" dirty="0" smtClean="0"/>
              <a:t>でも</a:t>
            </a:r>
            <a:r>
              <a:rPr lang="en-US" altLang="ja-JP" dirty="0" smtClean="0"/>
              <a:t>list</a:t>
            </a:r>
            <a:r>
              <a:rPr lang="ja-JP" altLang="en-US" dirty="0" smtClean="0"/>
              <a:t>でも</a:t>
            </a:r>
            <a:r>
              <a:rPr lang="en-US" altLang="ja-JP" dirty="0" smtClean="0"/>
              <a:t>map</a:t>
            </a:r>
            <a:r>
              <a:rPr lang="ja-JP" altLang="en-US" dirty="0" smtClean="0"/>
              <a:t>でも、イテレータは共通の使い方で使える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普段</a:t>
            </a:r>
            <a:r>
              <a:rPr kumimoji="1" lang="ja-JP" altLang="en-US" dirty="0" smtClean="0"/>
              <a:t>から処理をイテレータで書いておくと、後からコンテナの種類を入れ替えるのが簡単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902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次</a:t>
            </a:r>
            <a:r>
              <a:rPr lang="ja-JP" altLang="en-US" dirty="0" smtClean="0"/>
              <a:t>のアルゴリズムの検討</a:t>
            </a:r>
            <a:endParaRPr lang="en-US" altLang="ja-JP" dirty="0" smtClean="0"/>
          </a:p>
          <a:p>
            <a:pPr lvl="1"/>
            <a:r>
              <a:rPr lang="ja-JP" altLang="en-US" dirty="0"/>
              <a:t>そこ</a:t>
            </a:r>
            <a:r>
              <a:rPr lang="ja-JP" altLang="en-US" dirty="0" smtClean="0"/>
              <a:t>に置けるかどうか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ひっくり返せる場所じゃないと置けない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挟んだ石をひっくり返す処理</a:t>
            </a:r>
            <a:endParaRPr lang="en-US" altLang="ja-JP" dirty="0" smtClean="0"/>
          </a:p>
          <a:p>
            <a:pPr lvl="2"/>
            <a:r>
              <a:rPr lang="ja-JP" altLang="en-US" dirty="0"/>
              <a:t>置ける</a:t>
            </a:r>
            <a:r>
              <a:rPr lang="ja-JP" altLang="en-US" dirty="0" smtClean="0"/>
              <a:t>かどうか判定と併せて作ることになるかと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39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To be continued…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先週の課題のフォローアップ</a:t>
            </a:r>
            <a:endParaRPr lang="en-US" altLang="ja-JP" dirty="0"/>
          </a:p>
          <a:p>
            <a:pPr lvl="1"/>
            <a:r>
              <a:rPr lang="ja-JP" altLang="en-US" dirty="0"/>
              <a:t>よりオセロらしくしていく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データ構造を考える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STL</a:t>
            </a:r>
            <a:r>
              <a:rPr lang="ja-JP" altLang="en-US" dirty="0" smtClean="0"/>
              <a:t>のコンテナ各種</a:t>
            </a:r>
            <a:endParaRPr lang="en-US" altLang="ja-JP" dirty="0" smtClean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STL</a:t>
            </a:r>
            <a:r>
              <a:rPr lang="ja-JP" altLang="en-US" dirty="0" smtClean="0"/>
              <a:t>コンテナいろいろ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その他のコンテナ、そしてコンテナを使うことによるその効果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181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そもそもコンテナって？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一般的には→の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err="1" smtClean="0"/>
              <a:t>ような</a:t>
            </a:r>
            <a:r>
              <a:rPr kumimoji="1" lang="ja-JP" altLang="en-US" dirty="0" smtClean="0"/>
              <a:t>ものを指す</a:t>
            </a:r>
            <a:endParaRPr kumimoji="1" lang="en-US" altLang="ja-JP" dirty="0" smtClean="0"/>
          </a:p>
          <a:p>
            <a:r>
              <a:rPr lang="ja-JP" altLang="en-US" dirty="0" smtClean="0"/>
              <a:t>プログラムでは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「データの集合」を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扱う仕組みを指す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データ</a:t>
            </a:r>
            <a:r>
              <a:rPr kumimoji="1" lang="ja-JP" altLang="en-US" dirty="0" smtClean="0"/>
              <a:t>の集合って何？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こないだクラスとか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オブジェクトとか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やったよね？</a:t>
            </a:r>
            <a:endParaRPr kumimoji="1" lang="ja-JP" altLang="en-US" dirty="0"/>
          </a:p>
        </p:txBody>
      </p:sp>
      <p:pic>
        <p:nvPicPr>
          <p:cNvPr id="1026" name="Picture 2" descr="http://www.container-ichiba.jp/assets/images/2013design/index/20fto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48706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40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データの粒度の違い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オブジェクトとは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ある物事を表現する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ための、データと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処理の集まり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コンテナも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オブジェクトの一種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場合</a:t>
            </a:r>
            <a:r>
              <a:rPr kumimoji="1" lang="ja-JP" altLang="en-US" dirty="0" smtClean="0"/>
              <a:t>に</a:t>
            </a:r>
            <a:r>
              <a:rPr kumimoji="1" lang="ja-JP" altLang="en-US" dirty="0"/>
              <a:t>よっては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メンバにコンテナを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持つこともある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コンテナとは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ある目的で変数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オブジェクト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まとめる機能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配列もコンテナの一種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利用目的に応じて、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適切なコンテナを選ぶ</a:t>
            </a:r>
            <a:endParaRPr kumimoji="1" lang="ja-JP" altLang="en-US" dirty="0"/>
          </a:p>
        </p:txBody>
      </p:sp>
      <p:pic>
        <p:nvPicPr>
          <p:cNvPr id="5" name="Picture 2" descr="http://www.container-ichiba.jp/assets/images/2013design/index/20ft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53136"/>
            <a:ext cx="2520280" cy="189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rita\Pictures\Echidn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394" y="5445227"/>
            <a:ext cx="60960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ita\Pictures\Seire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994" y="5445224"/>
            <a:ext cx="60960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ita\Pictures\Alraun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136" y="5445227"/>
            <a:ext cx="60960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rita\Pictures\Angel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736" y="5445225"/>
            <a:ext cx="60960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rita\Pictures\lilith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336" y="5445227"/>
            <a:ext cx="60960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右矢印 5"/>
          <p:cNvSpPr/>
          <p:nvPr/>
        </p:nvSpPr>
        <p:spPr>
          <a:xfrm>
            <a:off x="4211960" y="5445227"/>
            <a:ext cx="1080120" cy="567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63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データ構造の意識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b="1" dirty="0" smtClean="0"/>
              <a:t>手順を先に悩むのではなく、</a:t>
            </a:r>
            <a:endParaRPr kumimoji="1" lang="en-US" altLang="ja-JP" b="1" dirty="0" smtClean="0"/>
          </a:p>
          <a:p>
            <a:pPr marL="0" indent="0" algn="ctr">
              <a:buNone/>
            </a:pPr>
            <a:r>
              <a:rPr lang="ja-JP" altLang="en-US" b="1" dirty="0" smtClean="0"/>
              <a:t>「どうデータを持たせるとうまく行くか」</a:t>
            </a:r>
            <a:endParaRPr lang="en-US" altLang="ja-JP" b="1" dirty="0" smtClean="0"/>
          </a:p>
          <a:p>
            <a:pPr marL="0" indent="0" algn="ctr">
              <a:buNone/>
            </a:pPr>
            <a:r>
              <a:rPr kumimoji="1" lang="ja-JP" altLang="en-US" b="1" dirty="0" smtClean="0"/>
              <a:t>をまず考えよう。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8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vector</a:t>
            </a:r>
            <a:r>
              <a:rPr kumimoji="1" lang="ja-JP" altLang="en-US" dirty="0" smtClean="0"/>
              <a:t>配列の特徴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基本的には普通の配列の上位互換</a:t>
            </a:r>
            <a:endParaRPr kumimoji="1" lang="en-US" altLang="ja-JP" dirty="0" smtClean="0"/>
          </a:p>
          <a:p>
            <a:pPr lvl="1"/>
            <a:r>
              <a:rPr lang="en-US" altLang="ja-JP" b="1" dirty="0" smtClean="0"/>
              <a:t>n</a:t>
            </a:r>
            <a:r>
              <a:rPr lang="ja-JP" altLang="en-US" b="1" dirty="0" smtClean="0"/>
              <a:t>番目の要素にズビシッとアクセス</a:t>
            </a:r>
            <a:r>
              <a:rPr lang="ja-JP" altLang="en-US" dirty="0" smtClean="0"/>
              <a:t>できる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サイズを変更した際には、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メモリの引っ越しが起きるので注意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resize()</a:t>
            </a:r>
            <a:r>
              <a:rPr lang="ja-JP" altLang="en-US" dirty="0" smtClean="0"/>
              <a:t>や</a:t>
            </a:r>
            <a:r>
              <a:rPr lang="en-US" altLang="ja-JP" dirty="0" err="1" smtClean="0"/>
              <a:t>push_back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lang="ja-JP" altLang="en-US" dirty="0" smtClean="0"/>
              <a:t>末尾以外への挿入、削除は激遅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順番変更が頻繁なものには不向き</a:t>
            </a:r>
            <a:endParaRPr lang="en-US" altLang="ja-JP" dirty="0" smtClean="0"/>
          </a:p>
          <a:p>
            <a:r>
              <a:rPr lang="ja-JP" altLang="en-US" dirty="0" smtClean="0"/>
              <a:t>とりあえずは基本型やポインタで使う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自作クラスの実体を仕舞いたい場合は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次スライド参照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885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上級者向け</a:t>
            </a:r>
            <a:r>
              <a:rPr kumimoji="1" lang="en-US" altLang="ja-JP" dirty="0" smtClean="0"/>
              <a:t>]</a:t>
            </a:r>
            <a:br>
              <a:rPr kumimoji="1" lang="en-US" altLang="ja-JP" dirty="0" smtClean="0"/>
            </a:br>
            <a:r>
              <a:rPr lang="en-US" altLang="ja-JP" dirty="0" smtClean="0"/>
              <a:t>vector</a:t>
            </a:r>
            <a:r>
              <a:rPr lang="ja-JP" altLang="en-US" dirty="0" smtClean="0"/>
              <a:t>で扱えるクラスを作るには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以下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点を正しく実装することが必須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デフォルトコンストラクタ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サイズ</a:t>
            </a:r>
            <a:r>
              <a:rPr lang="ja-JP" altLang="en-US" dirty="0" smtClean="0"/>
              <a:t>を変更した際に、要素を初期化するため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デストラクタ</a:t>
            </a:r>
            <a:endParaRPr lang="en-US" altLang="ja-JP" dirty="0" smtClean="0"/>
          </a:p>
          <a:p>
            <a:pPr lvl="2"/>
            <a:r>
              <a:rPr lang="ja-JP" altLang="en-US" dirty="0"/>
              <a:t>解放</a:t>
            </a:r>
            <a:r>
              <a:rPr lang="ja-JP" altLang="en-US" dirty="0" smtClean="0"/>
              <a:t>する</a:t>
            </a:r>
            <a:r>
              <a:rPr lang="ja-JP" altLang="en-US" dirty="0"/>
              <a:t>もの</a:t>
            </a:r>
            <a:r>
              <a:rPr lang="ja-JP" altLang="en-US" dirty="0" smtClean="0"/>
              <a:t>が無い場合は省いても可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コピーコンストラクタ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メンバポインタでメモリを確保した場合、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コピー時には新たに別のメモリを確保してコピー</a:t>
            </a:r>
            <a:endParaRPr kumimoji="1" lang="en-US" altLang="ja-JP" dirty="0" smtClean="0"/>
          </a:p>
          <a:p>
            <a:pPr lvl="2"/>
            <a:endParaRPr kumimoji="1" lang="en-US" altLang="ja-JP" dirty="0" smtClean="0"/>
          </a:p>
          <a:p>
            <a:r>
              <a:rPr kumimoji="1" lang="ja-JP" altLang="en-US" dirty="0" smtClean="0"/>
              <a:t>面倒なら、ポインタで扱うのが楽</a:t>
            </a:r>
            <a:endParaRPr kumimoji="1" lang="en-US" altLang="ja-JP" dirty="0" smtClean="0"/>
          </a:p>
          <a:p>
            <a:pPr lvl="1"/>
            <a:r>
              <a:rPr lang="en-US" altLang="ja-JP" dirty="0" err="1" smtClean="0">
                <a:latin typeface="Miriam Fixed" pitchFamily="49" charset="-79"/>
                <a:cs typeface="Miriam Fixed" pitchFamily="49" charset="-79"/>
              </a:rPr>
              <a:t>push_back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()</a:t>
            </a:r>
            <a:r>
              <a:rPr lang="ja-JP" altLang="en-US" dirty="0" smtClean="0"/>
              <a:t>で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new</a:t>
            </a:r>
            <a:r>
              <a:rPr lang="ja-JP" altLang="en-US" dirty="0" smtClean="0"/>
              <a:t>＆解放時は全</a:t>
            </a:r>
            <a:r>
              <a:rPr lang="en-US" altLang="ja-JP" dirty="0" smtClean="0">
                <a:latin typeface="Miriam Fixed" pitchFamily="49" charset="-79"/>
                <a:cs typeface="Miriam Fixed" pitchFamily="49" charset="-79"/>
              </a:rPr>
              <a:t>delete</a:t>
            </a:r>
            <a:endParaRPr kumimoji="1" lang="ja-JP" altLang="en-US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912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順番を重視するコンテナ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list</a:t>
            </a:r>
          </a:p>
          <a:p>
            <a:pPr lvl="1"/>
            <a:r>
              <a:rPr lang="ja-JP" altLang="en-US" dirty="0" smtClean="0"/>
              <a:t>ある要素から次の要素と前の要素へ辿れる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順番</a:t>
            </a:r>
            <a:r>
              <a:rPr kumimoji="1" lang="ja-JP" altLang="en-US" dirty="0" smtClean="0"/>
              <a:t>を入れ替えたい</a:t>
            </a:r>
            <a:r>
              <a:rPr kumimoji="1" lang="ja-JP" altLang="en-US" dirty="0"/>
              <a:t>場合</a:t>
            </a:r>
            <a:r>
              <a:rPr kumimoji="1" lang="ja-JP" altLang="en-US" dirty="0" smtClean="0"/>
              <a:t>は「次」と「前」が指す対象を変えるだけでよい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順番</a:t>
            </a:r>
            <a:r>
              <a:rPr lang="ja-JP" altLang="en-US" dirty="0" smtClean="0"/>
              <a:t>の入れ替えに強い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要素</a:t>
            </a:r>
            <a:r>
              <a:rPr kumimoji="1" lang="ja-JP" altLang="en-US" dirty="0" smtClean="0"/>
              <a:t>が増えてもメモリの引っ越しが起きない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kumimoji="1" lang="en-US" altLang="ja-JP" dirty="0" smtClean="0"/>
              <a:t>n</a:t>
            </a:r>
            <a:r>
              <a:rPr kumimoji="1" lang="ja-JP" altLang="en-US" dirty="0" smtClean="0"/>
              <a:t>番目の要素、に一発でアクセスできない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頭</a:t>
            </a:r>
            <a:r>
              <a:rPr lang="ja-JP" altLang="en-US" dirty="0" smtClean="0"/>
              <a:t>かお尻から順に辿るしかない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イテレータを理解しないと使えない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050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6216</TotalTime>
  <Words>377</Words>
  <Application>Microsoft Office PowerPoint</Application>
  <PresentationFormat>画面に合わせる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インタラクティブ・ゲーム制作 ＜プログラミングコース＞</vt:lpstr>
      <vt:lpstr>今日の内容</vt:lpstr>
      <vt:lpstr>STLコンテナいろいろ</vt:lpstr>
      <vt:lpstr>そもそもコンテナって？</vt:lpstr>
      <vt:lpstr>データの粒度の違い</vt:lpstr>
      <vt:lpstr>データ構造の意識</vt:lpstr>
      <vt:lpstr>vector配列の特徴</vt:lpstr>
      <vt:lpstr>[上級者向け] vectorで扱えるクラスを作るには</vt:lpstr>
      <vt:lpstr>順番を重視するコンテナ</vt:lpstr>
      <vt:lpstr>好きなキーで中身が取り出せる コンテナ</vt:lpstr>
      <vt:lpstr>イテレータ</vt:lpstr>
      <vt:lpstr>今日の課題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168</cp:revision>
  <dcterms:created xsi:type="dcterms:W3CDTF">2012-04-09T01:03:24Z</dcterms:created>
  <dcterms:modified xsi:type="dcterms:W3CDTF">2013-06-12T06:20:43Z</dcterms:modified>
</cp:coreProperties>
</file>