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66" r:id="rId3"/>
    <p:sldId id="350" r:id="rId4"/>
    <p:sldId id="304" r:id="rId5"/>
    <p:sldId id="347" r:id="rId6"/>
    <p:sldId id="348" r:id="rId7"/>
    <p:sldId id="349" r:id="rId8"/>
    <p:sldId id="338" r:id="rId9"/>
    <p:sldId id="352" r:id="rId10"/>
    <p:sldId id="351" r:id="rId11"/>
    <p:sldId id="353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MoriharuOhzu/ss-14083300" TargetMode="External"/><Relationship Id="rId2" Type="http://schemas.openxmlformats.org/officeDocument/2006/relationships/hyperlink" Target="http://www2.teu.ac.jp/aqua/GS/text/PDF/OOP_Approach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</a:t>
            </a:r>
            <a:r>
              <a:rPr kumimoji="1" lang="ja-JP" altLang="en-US" dirty="0" smtClean="0"/>
              <a:t>演習</a:t>
            </a:r>
            <a:r>
              <a:rPr lang="en-US" altLang="ja-JP" dirty="0"/>
              <a:t>IV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プログラミング</a:t>
            </a:r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</a:t>
            </a:r>
            <a:endParaRPr lang="ja-JP" altLang="en-US" dirty="0" smtClean="0"/>
          </a:p>
          <a:p>
            <a:r>
              <a:rPr lang="ja-JP" altLang="en-US" dirty="0" smtClean="0"/>
              <a:t>オリエンテーション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&amp;</a:t>
            </a:r>
            <a:r>
              <a:rPr lang="ja-JP" altLang="en-US" dirty="0" smtClean="0"/>
              <a:t>もっと</a:t>
            </a:r>
            <a:r>
              <a:rPr lang="en-US" altLang="ja-JP" dirty="0" smtClean="0"/>
              <a:t>!</a:t>
            </a:r>
            <a:r>
              <a:rPr lang="ja-JP" altLang="en-US" dirty="0" smtClean="0"/>
              <a:t>モット</a:t>
            </a:r>
            <a:r>
              <a:rPr lang="en-US" altLang="ja-JP" dirty="0" smtClean="0"/>
              <a:t>!</a:t>
            </a:r>
            <a:r>
              <a:rPr lang="ja-JP" altLang="en-US" dirty="0" smtClean="0"/>
              <a:t>オブジェクト指向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偉大なる先人達の資料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渡辺大地先生の資料</a:t>
            </a:r>
            <a:r>
              <a:rPr lang="en-US" altLang="ja-JP" dirty="0" smtClean="0"/>
              <a:t>(GS</a:t>
            </a:r>
            <a:r>
              <a:rPr lang="ja-JP" altLang="en-US" dirty="0" smtClean="0"/>
              <a:t>勉強会資料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/>
              <a:t>ビョーン・</a:t>
            </a:r>
            <a:r>
              <a:rPr lang="ja-JP" altLang="en-US" dirty="0" smtClean="0"/>
              <a:t>ストラウストラップからの教訓</a:t>
            </a:r>
            <a:endParaRPr lang="en-US" altLang="ja-JP" dirty="0" smtClean="0"/>
          </a:p>
          <a:p>
            <a:pPr lvl="2"/>
            <a:r>
              <a:rPr lang="en-US" altLang="ja-JP" dirty="0">
                <a:hlinkClick r:id="rId2"/>
              </a:rPr>
              <a:t>http://www2.teu.ac.jp/aqua/GS/text/PDF/OOP_Approach.pdf</a:t>
            </a:r>
            <a:endParaRPr lang="en-US" altLang="ja-JP" dirty="0" smtClean="0"/>
          </a:p>
          <a:p>
            <a:r>
              <a:rPr lang="ja-JP" altLang="en-US" dirty="0" smtClean="0"/>
              <a:t>大圖衛玄先生の資料</a:t>
            </a:r>
            <a:r>
              <a:rPr lang="en-US" altLang="ja-JP" dirty="0" smtClean="0"/>
              <a:t>(CEDEC2012</a:t>
            </a:r>
            <a:r>
              <a:rPr lang="ja-JP" altLang="en-US" dirty="0" smtClean="0"/>
              <a:t>講演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/>
              <a:t>オブジェクト指向できていますか？</a:t>
            </a:r>
            <a:endParaRPr kumimoji="1" lang="en-US" altLang="ja-JP" dirty="0" smtClean="0"/>
          </a:p>
          <a:p>
            <a:pPr lvl="2"/>
            <a:r>
              <a:rPr lang="en-US" altLang="ja-JP" dirty="0" smtClean="0">
                <a:hlinkClick r:id="rId3"/>
              </a:rPr>
              <a:t>http</a:t>
            </a:r>
            <a:r>
              <a:rPr lang="en-US" altLang="ja-JP" dirty="0">
                <a:hlinkClick r:id="rId3"/>
              </a:rPr>
              <a:t>://www.slideshare.net/MoriharuOhzu/ss-14083300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5662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今週の課題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大圖先生の資料に目を通して、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Jeff Bay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9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コード規約のうち、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狙いと効果が理解できたものを挙げよ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その</a:t>
            </a:r>
            <a:r>
              <a:rPr lang="ja-JP" altLang="en-US" dirty="0" smtClean="0"/>
              <a:t>理由</a:t>
            </a:r>
            <a:r>
              <a:rPr lang="ja-JP" altLang="en-US" dirty="0"/>
              <a:t>と</a:t>
            </a:r>
            <a:r>
              <a:rPr lang="ja-JP" altLang="en-US" dirty="0" smtClean="0"/>
              <a:t>根拠を自分の言葉で述べること</a:t>
            </a:r>
            <a:endParaRPr lang="en-US" altLang="ja-JP" dirty="0" smtClean="0"/>
          </a:p>
          <a:p>
            <a:r>
              <a:rPr kumimoji="1" lang="ja-JP" altLang="en-US" dirty="0" smtClean="0"/>
              <a:t>チーム</a:t>
            </a:r>
            <a:r>
              <a:rPr lang="ja-JP" altLang="en-US" dirty="0"/>
              <a:t>で</a:t>
            </a:r>
            <a:r>
              <a:rPr kumimoji="1" lang="ja-JP" altLang="en-US" dirty="0" smtClean="0"/>
              <a:t>、あるいは自分で開発しているコードに理解できたものを適用し、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その</a:t>
            </a:r>
            <a:r>
              <a:rPr kumimoji="1" lang="en-US" altLang="ja-JP" dirty="0" err="1" smtClean="0"/>
              <a:t>Before&amp;After</a:t>
            </a:r>
            <a:r>
              <a:rPr kumimoji="1" lang="ja-JP" altLang="en-US" dirty="0" smtClean="0"/>
              <a:t>を示せ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期限は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週間、提出はメールで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227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今期の授業方針について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より深くオブジェクト指向を学ぶために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今期の方針について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前期と同じ</a:t>
            </a:r>
            <a:r>
              <a:rPr lang="ja-JP" altLang="en-US" dirty="0"/>
              <a:t>、</a:t>
            </a:r>
            <a:r>
              <a:rPr lang="ja-JP" altLang="en-US" dirty="0" smtClean="0"/>
              <a:t>とか言ったけどスマンありゃあウソだった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376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今期は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lang="ja-JP" altLang="en-US" sz="4800" b="1" dirty="0" smtClean="0"/>
              <a:t>皆さんのコードレビューを</a:t>
            </a:r>
            <a:r>
              <a:rPr lang="en-US" altLang="ja-JP" sz="4800" b="1" dirty="0" smtClean="0"/>
              <a:t/>
            </a:r>
            <a:br>
              <a:rPr lang="en-US" altLang="ja-JP" sz="4800" b="1" dirty="0" smtClean="0"/>
            </a:br>
            <a:r>
              <a:rPr lang="ja-JP" altLang="en-US" sz="4800" b="1" dirty="0" smtClean="0"/>
              <a:t>中心に進めます</a:t>
            </a:r>
            <a:endParaRPr kumimoji="1" lang="en-US" altLang="ja-JP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33192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色々理由はありますが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企画ごとに必要な技術が分散しがち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頑張って毎週準備しても反応が薄い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/>
              <a:t>今</a:t>
            </a:r>
            <a:r>
              <a:rPr lang="ja-JP" altLang="en-US" dirty="0" smtClean="0"/>
              <a:t>ひとつ「これをやって欲しい」の声が上がらない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>
                <a:solidFill>
                  <a:schemeClr val="bg2">
                    <a:lumMod val="75000"/>
                  </a:schemeClr>
                </a:solidFill>
              </a:rPr>
              <a:t>私が博士論文で死にそう</a:t>
            </a:r>
            <a:endParaRPr kumimoji="1" lang="ja-JP" alt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84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そこでコードレビュー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現状のプロジェクトを動作だけでなく、設計の段階から晒して、みんなで突っ込みあう</a:t>
            </a:r>
            <a:endParaRPr kumimoji="1" lang="en-US" altLang="ja-JP" dirty="0" smtClean="0"/>
          </a:p>
          <a:p>
            <a:r>
              <a:rPr lang="ja-JP" altLang="en-US" dirty="0"/>
              <a:t>その上</a:t>
            </a:r>
            <a:r>
              <a:rPr lang="ja-JP" altLang="en-US" dirty="0" smtClean="0"/>
              <a:t>で何が必要かを見極めて、必要であれば講義と演習を行う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チームとしての成果物が上がってない場合は、個人が勉強のために開発している物を晒してくれてもいい</a:t>
            </a:r>
            <a:r>
              <a:rPr lang="en-US" altLang="ja-JP" dirty="0" smtClean="0"/>
              <a:t>(</a:t>
            </a:r>
            <a:r>
              <a:rPr lang="ja-JP" altLang="en-US" dirty="0" smtClean="0"/>
              <a:t>むしろ大歓迎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346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今日</a:t>
            </a:r>
            <a:r>
              <a:rPr lang="ja-JP" altLang="en-US" dirty="0" smtClean="0"/>
              <a:t>は順番を決めます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原則チームごとに持ち回り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基本的にはチームの制作物をレビューするが、個人ごとに見て欲しいものがある場合は別途対応する</a:t>
            </a:r>
            <a:endParaRPr kumimoji="1" lang="en-US" altLang="ja-JP" dirty="0" smtClean="0"/>
          </a:p>
          <a:p>
            <a:r>
              <a:rPr kumimoji="1" lang="ja-JP" altLang="en-US" dirty="0" err="1" smtClean="0"/>
              <a:t>がっ</a:t>
            </a:r>
            <a:r>
              <a:rPr kumimoji="1" lang="ja-JP" altLang="en-US" dirty="0" smtClean="0"/>
              <a:t>つりレクチャーした方が良いことが判明したら、その次の週は講義になる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なの</a:t>
            </a:r>
            <a:r>
              <a:rPr lang="ja-JP" altLang="en-US" dirty="0" smtClean="0"/>
              <a:t>で「何週目に」ではなく順番だけ決める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7601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オブジェクト指向再考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最高じゃあないですが、それなりに便利な奴ですよね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567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世の偉大なる先人は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色んなことを言う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でも、それを鵜呑みにするのは危険！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理由も分からずに身につけた習慣は、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勘違いを伴うと悪癖になってしまう</a:t>
            </a:r>
            <a:endParaRPr lang="en-US" altLang="ja-JP" dirty="0" smtClean="0"/>
          </a:p>
          <a:p>
            <a:r>
              <a:rPr lang="ja-JP" altLang="en-US" dirty="0" smtClean="0"/>
              <a:t>理解</a:t>
            </a:r>
            <a:r>
              <a:rPr lang="ja-JP" altLang="en-US" dirty="0"/>
              <a:t>できなくて</a:t>
            </a:r>
            <a:r>
              <a:rPr lang="ja-JP" altLang="en-US" dirty="0" smtClean="0"/>
              <a:t>もゲームは作れます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それをもっと良い物にしたいか、その先へ行きたいか、って話になると理解できないとね</a:t>
            </a:r>
            <a:endParaRPr lang="en-US" altLang="ja-JP" dirty="0" smtClean="0"/>
          </a:p>
          <a:p>
            <a:r>
              <a:rPr lang="ja-JP" altLang="en-US" dirty="0"/>
              <a:t>全て</a:t>
            </a:r>
            <a:r>
              <a:rPr lang="ja-JP" altLang="en-US" dirty="0" smtClean="0"/>
              <a:t>を飲み込まず、納得行くところから採用してみるのが良い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416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320</Words>
  <Application>Microsoft Office PowerPoint</Application>
  <PresentationFormat>画面に合わせる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プロジェクト演習IV インタラクティブゲーム制作 プログラミング4</vt:lpstr>
      <vt:lpstr>今日の内容</vt:lpstr>
      <vt:lpstr>今期の方針について</vt:lpstr>
      <vt:lpstr>今期は…</vt:lpstr>
      <vt:lpstr>色々理由はありますが</vt:lpstr>
      <vt:lpstr>そこでコードレビュー</vt:lpstr>
      <vt:lpstr>今日は順番を決めます</vt:lpstr>
      <vt:lpstr>オブジェクト指向再考</vt:lpstr>
      <vt:lpstr>世の偉大なる先人は 色んなことを言う</vt:lpstr>
      <vt:lpstr>偉大なる先人達の資料</vt:lpstr>
      <vt:lpstr>今週の課題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95</cp:revision>
  <dcterms:created xsi:type="dcterms:W3CDTF">2009-10-06T17:40:33Z</dcterms:created>
  <dcterms:modified xsi:type="dcterms:W3CDTF">2012-10-03T05:05:05Z</dcterms:modified>
</cp:coreProperties>
</file>