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80" r:id="rId5"/>
    <p:sldId id="281" r:id="rId6"/>
    <p:sldId id="282" r:id="rId7"/>
    <p:sldId id="284" r:id="rId8"/>
    <p:sldId id="286" r:id="rId9"/>
    <p:sldId id="283" r:id="rId10"/>
    <p:sldId id="287" r:id="rId11"/>
    <p:sldId id="285" r:id="rId12"/>
    <p:sldId id="300" r:id="rId13"/>
    <p:sldId id="302" r:id="rId14"/>
    <p:sldId id="301" r:id="rId15"/>
    <p:sldId id="303" r:id="rId16"/>
    <p:sldId id="307" r:id="rId17"/>
    <p:sldId id="288" r:id="rId18"/>
    <p:sldId id="289" r:id="rId19"/>
    <p:sldId id="304" r:id="rId20"/>
    <p:sldId id="305" r:id="rId21"/>
    <p:sldId id="306" r:id="rId22"/>
    <p:sldId id="292" r:id="rId23"/>
    <p:sldId id="294" r:id="rId24"/>
    <p:sldId id="295" r:id="rId25"/>
    <p:sldId id="298" r:id="rId26"/>
    <p:sldId id="299" r:id="rId27"/>
    <p:sldId id="296" r:id="rId28"/>
    <p:sldId id="297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3" autoAdjust="0"/>
  </p:normalViewPr>
  <p:slideViewPr>
    <p:cSldViewPr>
      <p:cViewPr varScale="1">
        <p:scale>
          <a:sx n="94" d="100"/>
          <a:sy n="94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回</a:t>
            </a:r>
          </a:p>
          <a:p>
            <a:r>
              <a:rPr lang="ja-JP" altLang="en-US" dirty="0" smtClean="0"/>
              <a:t>プログラミングサプリ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グラフィック素材編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文字表示の手順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文字データ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フォント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を読み込む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initFont()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Vista,7</a:t>
            </a:r>
            <a:r>
              <a:rPr kumimoji="1" lang="ja-JP" altLang="en-US" dirty="0" smtClean="0"/>
              <a:t>の場合は「メイリオ」をおすすめ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C:/Windows/fonts/Meiryo.ttc</a:t>
            </a:r>
          </a:p>
          <a:p>
            <a:r>
              <a:rPr lang="ja-JP" altLang="en-US" dirty="0" smtClean="0"/>
              <a:t>表示させたい文字を</a:t>
            </a:r>
            <a:r>
              <a:rPr lang="en-US" altLang="ja-JP" dirty="0" smtClean="0"/>
              <a:t>drawText()</a:t>
            </a:r>
            <a:r>
              <a:rPr lang="ja-JP" altLang="en-US" dirty="0" smtClean="0"/>
              <a:t>で指定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drawText()</a:t>
            </a:r>
            <a:r>
              <a:rPr kumimoji="1" lang="ja-JP" altLang="en-US" dirty="0" smtClean="0"/>
              <a:t>を呼ぶたびに文字が付け足される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改行したい場合は</a:t>
            </a:r>
            <a:r>
              <a:rPr lang="en-US" altLang="ja-JP" dirty="0" smtClean="0"/>
              <a:t>”\n”</a:t>
            </a:r>
            <a:r>
              <a:rPr lang="ja-JP" altLang="en-US" dirty="0" smtClean="0"/>
              <a:t>と書く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後で書き直すことも</a:t>
            </a:r>
            <a:r>
              <a:rPr kumimoji="1" lang="ja-JP" altLang="en-US" dirty="0" smtClean="0"/>
              <a:t>できる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再度</a:t>
            </a:r>
            <a:r>
              <a:rPr lang="en-US" altLang="ja-JP" dirty="0" smtClean="0"/>
              <a:t>drawText()</a:t>
            </a:r>
            <a:r>
              <a:rPr lang="ja-JP" altLang="en-US" dirty="0" smtClean="0"/>
              <a:t>を呼んだり、</a:t>
            </a:r>
            <a:r>
              <a:rPr lang="en-US" altLang="ja-JP" dirty="0" smtClean="0"/>
              <a:t>clearText()</a:t>
            </a:r>
            <a:r>
              <a:rPr lang="ja-JP" altLang="en-US" dirty="0" smtClean="0"/>
              <a:t>で消したり</a:t>
            </a:r>
            <a:endParaRPr kumimoji="1" lang="en-US" altLang="ja-JP" dirty="0" smtClean="0"/>
          </a:p>
          <a:p>
            <a:r>
              <a:rPr lang="ja-JP" altLang="en-US" dirty="0" smtClean="0"/>
              <a:t>数値の表示についてはサンプル参照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色の変更や細かい装飾は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上の資料を参照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次元空間中に表示したい場合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SpriteModel</a:t>
            </a:r>
            <a:r>
              <a:rPr kumimoji="1" lang="ja-JP" altLang="en-US" dirty="0" smtClean="0"/>
              <a:t>は画面上に貼り付ける専門の変数なので、別の変数を用意する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サンプル中に「背景に画像を敷く」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コードがあるので、それを参考に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エリアコメントを解除してみよう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形状モデルデータの扱い方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単なる手順の話でしかないですが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934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における「形状」と「モデル」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ポリゴンがどんな形をしているのか、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画像がどう張り込まれているのか、を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では「形状」と呼ぶ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球、ブロック、モデリングデータは「形状」</a:t>
            </a:r>
            <a:endParaRPr kumimoji="1" lang="en-US" altLang="ja-JP" dirty="0" smtClean="0"/>
          </a:p>
          <a:p>
            <a:r>
              <a:rPr lang="ja-JP" altLang="en-US" dirty="0" smtClean="0"/>
              <a:t>「形状」が乗っかった台座に相当</a:t>
            </a:r>
            <a:r>
              <a:rPr lang="ja-JP" altLang="en-US" dirty="0"/>
              <a:t>して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位置や向きを保持するのが「モデル」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「形状」を「モデル」にセットして使う</a:t>
            </a:r>
            <a:endParaRPr kumimoji="1" lang="en-US" altLang="ja-JP" dirty="0" smtClean="0"/>
          </a:p>
          <a:p>
            <a:r>
              <a:rPr kumimoji="1" lang="en-US" altLang="ja-JP" dirty="0" smtClean="0"/>
              <a:t>SphereModel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BlockModel</a:t>
            </a:r>
            <a:r>
              <a:rPr kumimoji="1" lang="ja-JP" altLang="en-US" dirty="0" smtClean="0"/>
              <a:t>はこれらを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ミックスさせていたもの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1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MQO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を単純に読む場合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fk_IFSTexture</a:t>
            </a:r>
            <a:r>
              <a:rPr kumimoji="1" lang="ja-JP" altLang="en-US" sz="2800" dirty="0" smtClean="0"/>
              <a:t>クラスのオブジェクトを用意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ifs</a:t>
            </a:r>
            <a:r>
              <a:rPr lang="ja-JP" altLang="en-US" sz="2400" dirty="0" smtClean="0"/>
              <a:t>とする</a:t>
            </a:r>
            <a:endParaRPr lang="en-US" altLang="ja-JP" sz="2400" dirty="0" smtClean="0"/>
          </a:p>
          <a:p>
            <a:r>
              <a:rPr kumimoji="1" lang="en-US" altLang="ja-JP" dirty="0" smtClean="0"/>
              <a:t>ifs</a:t>
            </a:r>
            <a:r>
              <a:rPr kumimoji="1" lang="ja-JP" altLang="en-US" dirty="0" smtClean="0"/>
              <a:t>に対してテクスチャ画像を読み込む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画像形式</a:t>
            </a:r>
            <a:r>
              <a:rPr lang="ja-JP" altLang="en-US" dirty="0" smtClean="0"/>
              <a:t>に応じて</a:t>
            </a:r>
            <a:r>
              <a:rPr lang="en-US" altLang="ja-JP" dirty="0" smtClean="0"/>
              <a:t>readXXX</a:t>
            </a:r>
            <a:r>
              <a:rPr lang="ja-JP" altLang="en-US" dirty="0" smtClean="0"/>
              <a:t>関数を使う</a:t>
            </a:r>
            <a:endParaRPr kumimoji="1" lang="en-US" altLang="ja-JP" dirty="0" smtClean="0"/>
          </a:p>
          <a:p>
            <a:r>
              <a:rPr lang="en-US" altLang="ja-JP" dirty="0" smtClean="0"/>
              <a:t>ifs</a:t>
            </a:r>
            <a:r>
              <a:rPr lang="ja-JP" altLang="en-US" dirty="0" smtClean="0"/>
              <a:t>に対して形状データを読み込む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readMQO()</a:t>
            </a:r>
            <a:r>
              <a:rPr lang="ja-JP" altLang="en-US" dirty="0" smtClean="0"/>
              <a:t>か</a:t>
            </a:r>
            <a:r>
              <a:rPr lang="en-US" altLang="ja-JP" dirty="0" smtClean="0"/>
              <a:t>readD3DX()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r>
              <a:rPr lang="en-US" altLang="ja-JP" dirty="0" smtClean="0"/>
              <a:t>Model</a:t>
            </a:r>
            <a:r>
              <a:rPr lang="ja-JP" altLang="en-US" dirty="0" smtClean="0"/>
              <a:t>のオブジェクトに</a:t>
            </a:r>
            <a:r>
              <a:rPr lang="en-US" altLang="ja-JP" dirty="0" smtClean="0"/>
              <a:t>setShape(&amp;ifs)</a:t>
            </a:r>
          </a:p>
          <a:p>
            <a:pPr lvl="1"/>
            <a:r>
              <a:rPr kumimoji="1" lang="ja-JP" altLang="en-US" dirty="0" smtClean="0"/>
              <a:t>さらにモデルにマテリアルを設定し、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ウィンドウにエントリーしてようやく表示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51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モーションを手軽に付けた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モデルを扱いたい場合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FK Performer</a:t>
            </a:r>
            <a:r>
              <a:rPr kumimoji="1" lang="ja-JP" altLang="en-US" dirty="0" smtClean="0"/>
              <a:t>を使ってみる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MQO</a:t>
            </a:r>
            <a:r>
              <a:rPr lang="ja-JP" altLang="en-US" dirty="0" smtClean="0"/>
              <a:t>形式のデータに対応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作ったモデルとモーションを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b="1" dirty="0" smtClean="0"/>
              <a:t>fkut_Performer</a:t>
            </a:r>
            <a:r>
              <a:rPr kumimoji="1" lang="ja-JP" altLang="en-US" dirty="0" smtClean="0"/>
              <a:t>クラスで扱う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形状とモデルとモーションをセットにした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クラス</a:t>
            </a:r>
            <a:endParaRPr kumimoji="1" lang="en-US" altLang="ja-JP" dirty="0" smtClean="0"/>
          </a:p>
          <a:p>
            <a:pPr lvl="1"/>
            <a:r>
              <a:rPr kumimoji="1" lang="ja-JP" altLang="en-US" smtClean="0"/>
              <a:t>詳細はサンプル参照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78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当たり判定は球かブロックで近似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MQO</a:t>
            </a:r>
            <a:r>
              <a:rPr lang="ja-JP" altLang="en-US" dirty="0" smtClean="0"/>
              <a:t>や</a:t>
            </a:r>
            <a:r>
              <a:rPr lang="en-US" altLang="ja-JP" dirty="0" smtClean="0"/>
              <a:t>X</a:t>
            </a:r>
            <a:r>
              <a:rPr lang="ja-JP" altLang="en-US" dirty="0" smtClean="0"/>
              <a:t>を読み込んだ場合でも、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FK Performer</a:t>
            </a:r>
            <a:r>
              <a:rPr lang="ja-JP" altLang="en-US" dirty="0" smtClean="0"/>
              <a:t>を利用する場合でも、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当たり判定用に</a:t>
            </a:r>
            <a:r>
              <a:rPr lang="en-US" altLang="ja-JP" dirty="0" smtClean="0"/>
              <a:t>BlockModel</a:t>
            </a:r>
            <a:r>
              <a:rPr lang="ja-JP" altLang="en-US" dirty="0" smtClean="0"/>
              <a:t>か</a:t>
            </a:r>
            <a:r>
              <a:rPr lang="en-US" altLang="ja-JP" dirty="0" smtClean="0"/>
              <a:t>SphereModel</a:t>
            </a:r>
            <a:r>
              <a:rPr lang="ja-JP" altLang="en-US" dirty="0" smtClean="0"/>
              <a:t>を用意しておく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create()</a:t>
            </a:r>
            <a:r>
              <a:rPr lang="ja-JP" altLang="en-US" dirty="0"/>
              <a:t>はするが</a:t>
            </a:r>
            <a:r>
              <a:rPr lang="ja-JP" altLang="en-US" dirty="0" smtClean="0"/>
              <a:t>、</a:t>
            </a:r>
            <a:r>
              <a:rPr lang="en-US" altLang="ja-JP" dirty="0" smtClean="0"/>
              <a:t>entry()</a:t>
            </a:r>
            <a:r>
              <a:rPr lang="ja-JP" altLang="en-US" dirty="0" smtClean="0"/>
              <a:t>はしない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形状をセットしたモデルを親子関係にして、移動処理などは当たり判定モデルをベースに行う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0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関数を使ってスマートに書こう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使えてる人、そうでない人いるでしょう</a:t>
            </a:r>
            <a:r>
              <a:rPr kumimoji="1" lang="ja-JP" altLang="en-US" dirty="0" smtClean="0"/>
              <a:t>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5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関数とは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以下の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つの特徴を持ちます。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いくつかの処理を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つのカタマリにしておき、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必要に応じて呼び出せる。呼び出した処理が終わったら元の場所に戻ってくる。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呼び出す際に必要な値を引き渡せる。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要らなければ渡さなくてもいい。</a:t>
            </a:r>
            <a:endParaRPr lang="en-US" altLang="ja-JP" dirty="0" smtClean="0"/>
          </a:p>
          <a:p>
            <a:pPr lvl="2"/>
            <a:r>
              <a:rPr lang="ja-JP" altLang="en-US" dirty="0"/>
              <a:t>これ</a:t>
            </a:r>
            <a:r>
              <a:rPr lang="ja-JP" altLang="en-US" dirty="0" smtClean="0"/>
              <a:t>を利用すると大幅に処理が効率化できる。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戻ってくる際に計算結果を返すことができる。要らなければ返さなくてもいい。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3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このコードを見て、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無駄だと思わないかい？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	// se0</a:t>
            </a:r>
            <a:r>
              <a:rPr lang="ja-JP" altLang="en-US" dirty="0"/>
              <a:t>のキー操作</a:t>
            </a:r>
            <a:r>
              <a:rPr lang="en-US" altLang="ja-JP" dirty="0"/>
              <a:t>(a)</a:t>
            </a:r>
            <a:r>
              <a:rPr lang="ja-JP" altLang="en-US" dirty="0"/>
              <a:t>による再生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if(</a:t>
            </a:r>
            <a:r>
              <a:rPr lang="en-US" altLang="ja-JP" dirty="0" err="1"/>
              <a:t>window.getKeyStatus</a:t>
            </a:r>
            <a:r>
              <a:rPr lang="en-US" altLang="ja-JP" dirty="0"/>
              <a:t>('a') == FKUT_SW_DOWN) {</a:t>
            </a:r>
          </a:p>
          <a:p>
            <a:pPr marL="0" indent="0">
              <a:buNone/>
            </a:pPr>
            <a:r>
              <a:rPr lang="en-US" altLang="ja-JP" dirty="0"/>
              <a:t>		se0_play = true;</a:t>
            </a:r>
          </a:p>
          <a:p>
            <a:pPr marL="0" indent="0">
              <a:buNone/>
            </a:pPr>
            <a:r>
              <a:rPr lang="en-US" altLang="ja-JP" dirty="0"/>
              <a:t>		se0.seek(0.0);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if(se0_play == true) {</a:t>
            </a:r>
          </a:p>
          <a:p>
            <a:pPr marL="0" indent="0">
              <a:buNone/>
            </a:pPr>
            <a:r>
              <a:rPr lang="en-US" altLang="ja-JP" dirty="0"/>
              <a:t>		se0_play = se0.play();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// se1</a:t>
            </a:r>
            <a:r>
              <a:rPr lang="ja-JP" altLang="en-US" dirty="0"/>
              <a:t>のキー操作</a:t>
            </a:r>
            <a:r>
              <a:rPr lang="en-US" altLang="ja-JP" dirty="0"/>
              <a:t>(s)</a:t>
            </a:r>
            <a:r>
              <a:rPr lang="ja-JP" altLang="en-US" dirty="0"/>
              <a:t>による再生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if(</a:t>
            </a:r>
            <a:r>
              <a:rPr lang="en-US" altLang="ja-JP" dirty="0" err="1"/>
              <a:t>window.getKeyStatus</a:t>
            </a:r>
            <a:r>
              <a:rPr lang="en-US" altLang="ja-JP" dirty="0"/>
              <a:t>('s') == FKUT_SW_DOWN) {</a:t>
            </a:r>
          </a:p>
          <a:p>
            <a:pPr marL="0" indent="0">
              <a:buNone/>
            </a:pPr>
            <a:r>
              <a:rPr lang="en-US" altLang="ja-JP" dirty="0"/>
              <a:t>		se1_play = true;</a:t>
            </a:r>
          </a:p>
          <a:p>
            <a:pPr marL="0" indent="0">
              <a:buNone/>
            </a:pPr>
            <a:r>
              <a:rPr lang="en-US" altLang="ja-JP" dirty="0"/>
              <a:t>		se1.seek(0.0);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if(se1_play == true) {</a:t>
            </a:r>
          </a:p>
          <a:p>
            <a:pPr marL="0" indent="0">
              <a:buNone/>
            </a:pPr>
            <a:r>
              <a:rPr lang="en-US" altLang="ja-JP" dirty="0"/>
              <a:t>		se1_play = se1.play();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08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次元画像の扱い方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画像を読み込んで表示</a:t>
            </a:r>
          </a:p>
          <a:p>
            <a:pPr lvl="1"/>
            <a:r>
              <a:rPr lang="ja-JP" altLang="en-US" dirty="0" smtClean="0"/>
              <a:t>文字表示</a:t>
            </a:r>
            <a:endParaRPr lang="en-US" altLang="ja-JP" dirty="0" smtClean="0"/>
          </a:p>
          <a:p>
            <a:r>
              <a:rPr lang="en-US" altLang="ja-JP" dirty="0"/>
              <a:t>3</a:t>
            </a:r>
            <a:r>
              <a:rPr lang="ja-JP" altLang="en-US" dirty="0" smtClean="0"/>
              <a:t>次元モデルデータの扱い方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関数</a:t>
            </a:r>
            <a:r>
              <a:rPr lang="en-US" altLang="ja-JP" dirty="0"/>
              <a:t>(</a:t>
            </a:r>
            <a:r>
              <a:rPr lang="ja-JP" altLang="en-US" dirty="0"/>
              <a:t>メソッド</a:t>
            </a:r>
            <a:r>
              <a:rPr lang="en-US" altLang="ja-JP" dirty="0"/>
              <a:t>)</a:t>
            </a:r>
            <a:r>
              <a:rPr lang="ja-JP" altLang="en-US" dirty="0"/>
              <a:t>の扱い方</a:t>
            </a:r>
            <a:endParaRPr lang="en-US" altLang="ja-JP" dirty="0"/>
          </a:p>
          <a:p>
            <a:pPr lvl="1"/>
            <a:r>
              <a:rPr lang="ja-JP" altLang="en-US" dirty="0"/>
              <a:t>関数の作り方・使い方</a:t>
            </a:r>
          </a:p>
          <a:p>
            <a:pPr lvl="1"/>
            <a:r>
              <a:rPr lang="ja-JP" altLang="en-US" dirty="0"/>
              <a:t>値の渡し方・</a:t>
            </a:r>
            <a:r>
              <a:rPr lang="ja-JP" altLang="en-US" dirty="0" smtClean="0"/>
              <a:t>受け取り方</a:t>
            </a:r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赤く</a:t>
            </a:r>
            <a:r>
              <a:rPr lang="ja-JP" altLang="en-US" dirty="0" smtClean="0"/>
              <a:t>した</a:t>
            </a:r>
            <a:r>
              <a:rPr lang="ja-JP" altLang="en-US" dirty="0"/>
              <a:t>ところ</a:t>
            </a:r>
            <a:r>
              <a:rPr lang="ja-JP" altLang="en-US" dirty="0" smtClean="0"/>
              <a:t>が違うだけで、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処理の流れや構造は一緒だ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	// se0</a:t>
            </a:r>
            <a:r>
              <a:rPr lang="ja-JP" altLang="en-US" dirty="0"/>
              <a:t>のキー操作</a:t>
            </a:r>
            <a:r>
              <a:rPr lang="en-US" altLang="ja-JP" dirty="0"/>
              <a:t>(a)</a:t>
            </a:r>
            <a:r>
              <a:rPr lang="ja-JP" altLang="en-US" dirty="0"/>
              <a:t>による再生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if(</a:t>
            </a:r>
            <a:r>
              <a:rPr lang="en-US" altLang="ja-JP" dirty="0" err="1"/>
              <a:t>window.getKeyStatus</a:t>
            </a:r>
            <a:r>
              <a:rPr lang="en-US" altLang="ja-JP" dirty="0"/>
              <a:t>('</a:t>
            </a:r>
            <a:r>
              <a:rPr lang="en-US" altLang="ja-JP" b="1" dirty="0">
                <a:solidFill>
                  <a:srgbClr val="FF0000"/>
                </a:solidFill>
              </a:rPr>
              <a:t>a</a:t>
            </a:r>
            <a:r>
              <a:rPr lang="en-US" altLang="ja-JP" dirty="0"/>
              <a:t>') == FKUT_SW_DOWN) 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se0_play</a:t>
            </a:r>
            <a:r>
              <a:rPr lang="en-US" altLang="ja-JP" dirty="0"/>
              <a:t> = true;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se0</a:t>
            </a:r>
            <a:r>
              <a:rPr lang="en-US" altLang="ja-JP" dirty="0"/>
              <a:t>.seek(0.0);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if(</a:t>
            </a:r>
            <a:r>
              <a:rPr lang="en-US" altLang="ja-JP" b="1" dirty="0">
                <a:solidFill>
                  <a:srgbClr val="FF0000"/>
                </a:solidFill>
              </a:rPr>
              <a:t>se0_play</a:t>
            </a:r>
            <a:r>
              <a:rPr lang="en-US" altLang="ja-JP" dirty="0"/>
              <a:t> == true) 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se0_play</a:t>
            </a:r>
            <a:r>
              <a:rPr lang="en-US" altLang="ja-JP" dirty="0"/>
              <a:t> = </a:t>
            </a:r>
            <a:r>
              <a:rPr lang="en-US" altLang="ja-JP" b="1" dirty="0">
                <a:solidFill>
                  <a:srgbClr val="FF0000"/>
                </a:solidFill>
              </a:rPr>
              <a:t>se0</a:t>
            </a:r>
            <a:r>
              <a:rPr lang="en-US" altLang="ja-JP" dirty="0"/>
              <a:t>.play();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// se1</a:t>
            </a:r>
            <a:r>
              <a:rPr lang="ja-JP" altLang="en-US" dirty="0"/>
              <a:t>のキー操作</a:t>
            </a:r>
            <a:r>
              <a:rPr lang="en-US" altLang="ja-JP" dirty="0"/>
              <a:t>(s)</a:t>
            </a:r>
            <a:r>
              <a:rPr lang="ja-JP" altLang="en-US" dirty="0"/>
              <a:t>による再生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if(</a:t>
            </a:r>
            <a:r>
              <a:rPr lang="en-US" altLang="ja-JP" dirty="0" err="1"/>
              <a:t>window.getKeyStatus</a:t>
            </a:r>
            <a:r>
              <a:rPr lang="en-US" altLang="ja-JP" dirty="0"/>
              <a:t>('</a:t>
            </a:r>
            <a:r>
              <a:rPr lang="en-US" altLang="ja-JP" b="1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') == FKUT_SW_DOWN) 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se1_play</a:t>
            </a:r>
            <a:r>
              <a:rPr lang="en-US" altLang="ja-JP" dirty="0"/>
              <a:t> = true;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se1</a:t>
            </a:r>
            <a:r>
              <a:rPr lang="en-US" altLang="ja-JP" dirty="0"/>
              <a:t>.seek(0.0);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	if(</a:t>
            </a:r>
            <a:r>
              <a:rPr lang="en-US" altLang="ja-JP" b="1" dirty="0">
                <a:solidFill>
                  <a:srgbClr val="FF0000"/>
                </a:solidFill>
              </a:rPr>
              <a:t>se1_play</a:t>
            </a:r>
            <a:r>
              <a:rPr lang="en-US" altLang="ja-JP" dirty="0"/>
              <a:t> == true) 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se1_play</a:t>
            </a:r>
            <a:r>
              <a:rPr lang="en-US" altLang="ja-JP" dirty="0"/>
              <a:t> = </a:t>
            </a:r>
            <a:r>
              <a:rPr lang="en-US" altLang="ja-JP" b="1" dirty="0">
                <a:solidFill>
                  <a:srgbClr val="FF0000"/>
                </a:solidFill>
              </a:rPr>
              <a:t>se1</a:t>
            </a:r>
            <a:r>
              <a:rPr lang="en-US" altLang="ja-JP" dirty="0"/>
              <a:t>.play();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5419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こういう感じで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差し替え効くように書けると素敵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	// </a:t>
            </a:r>
            <a:r>
              <a:rPr lang="en-US" altLang="ja-JP" sz="2000" dirty="0" smtClean="0"/>
              <a:t>key, flag, se</a:t>
            </a:r>
            <a:r>
              <a:rPr lang="ja-JP" altLang="en-US" sz="2000" dirty="0" smtClean="0"/>
              <a:t>の所は状況に応じて差し替えたい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dirty="0"/>
              <a:t>	</a:t>
            </a:r>
            <a:r>
              <a:rPr lang="en-US" altLang="ja-JP" sz="2000" dirty="0" smtClean="0"/>
              <a:t>if(</a:t>
            </a:r>
            <a:r>
              <a:rPr lang="en-US" altLang="ja-JP" sz="2000" dirty="0" err="1" smtClean="0"/>
              <a:t>window.getKeyStatus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key</a:t>
            </a:r>
            <a:r>
              <a:rPr lang="en-US" altLang="ja-JP" sz="2000" dirty="0" smtClean="0"/>
              <a:t>) </a:t>
            </a:r>
            <a:r>
              <a:rPr lang="en-US" altLang="ja-JP" sz="2000" dirty="0"/>
              <a:t>== FKUT_SW_DOWN) {</a:t>
            </a:r>
          </a:p>
          <a:p>
            <a:pPr marL="0" indent="0">
              <a:buNone/>
            </a:pPr>
            <a:r>
              <a:rPr lang="en-US" altLang="ja-JP" sz="2000" dirty="0"/>
              <a:t>		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flag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true;</a:t>
            </a:r>
          </a:p>
          <a:p>
            <a:pPr marL="0" indent="0">
              <a:buNone/>
            </a:pPr>
            <a:r>
              <a:rPr lang="en-US" altLang="ja-JP" sz="2000" dirty="0"/>
              <a:t>		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se</a:t>
            </a:r>
            <a:r>
              <a:rPr lang="en-US" altLang="ja-JP" sz="2000" dirty="0" err="1" smtClean="0"/>
              <a:t>.seek</a:t>
            </a:r>
            <a:r>
              <a:rPr lang="en-US" altLang="ja-JP" sz="2000" dirty="0" smtClean="0"/>
              <a:t>(0.0</a:t>
            </a:r>
            <a:r>
              <a:rPr lang="en-US" altLang="ja-JP" sz="2000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	}</a:t>
            </a:r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en-US" altLang="ja-JP" sz="2000" dirty="0" smtClean="0"/>
              <a:t>if(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flag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== true) {</a:t>
            </a:r>
          </a:p>
          <a:p>
            <a:pPr marL="0" indent="0">
              <a:buNone/>
            </a:pPr>
            <a:r>
              <a:rPr lang="en-US" altLang="ja-JP" sz="2000" dirty="0"/>
              <a:t>		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flag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se</a:t>
            </a:r>
            <a:r>
              <a:rPr lang="en-US" altLang="ja-JP" sz="2000" dirty="0" err="1" smtClean="0"/>
              <a:t>.play</a:t>
            </a:r>
            <a:r>
              <a:rPr lang="en-US" altLang="ja-JP" sz="2000" dirty="0"/>
              <a:t>();</a:t>
            </a:r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en-US" altLang="ja-JP" sz="2000" dirty="0" smtClean="0"/>
              <a:t>}</a:t>
            </a:r>
          </a:p>
          <a:p>
            <a:r>
              <a:rPr lang="en-US" altLang="ja-JP" dirty="0"/>
              <a:t>playSoundByKey()</a:t>
            </a:r>
            <a:r>
              <a:rPr lang="ja-JP" altLang="en-US" dirty="0"/>
              <a:t>関数</a:t>
            </a:r>
            <a:endParaRPr lang="en-US" altLang="ja-JP" dirty="0"/>
          </a:p>
          <a:p>
            <a:pPr lvl="1"/>
            <a:r>
              <a:rPr lang="ja-JP" altLang="en-US" dirty="0"/>
              <a:t>判定するキーの種類、鳴らしたい</a:t>
            </a:r>
            <a:r>
              <a:rPr lang="en-US" altLang="ja-JP" dirty="0"/>
              <a:t>SE</a:t>
            </a:r>
            <a:r>
              <a:rPr lang="ja-JP" altLang="en-US" dirty="0"/>
              <a:t>の変数、再生フラグ変数を引数として渡している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338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お品書きと本体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関数を作る時の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返値の種類 関数名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引数リスト</a:t>
            </a:r>
            <a:r>
              <a:rPr kumimoji="1" lang="en-US" altLang="ja-JP" dirty="0" smtClean="0"/>
              <a:t>);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の部分をこの授業ではお品書きと呼ぶ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正確には「プロトタイプ宣言」と呼ぶ</a:t>
            </a:r>
            <a:endParaRPr lang="en-US" altLang="ja-JP" dirty="0" smtClean="0"/>
          </a:p>
          <a:p>
            <a:r>
              <a:rPr kumimoji="1" lang="ja-JP" altLang="en-US" dirty="0" smtClean="0"/>
              <a:t>お品書きはヘッダー</a:t>
            </a:r>
            <a:r>
              <a:rPr kumimoji="1" lang="en-US" altLang="ja-JP" dirty="0" smtClean="0"/>
              <a:t>(.h)</a:t>
            </a:r>
            <a:r>
              <a:rPr kumimoji="1" lang="ja-JP" altLang="en-US" dirty="0" smtClean="0"/>
              <a:t>に書く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本体</a:t>
            </a:r>
            <a:r>
              <a:rPr lang="ja-JP" altLang="en-US" dirty="0" smtClean="0"/>
              <a:t>を書く</a:t>
            </a:r>
            <a:r>
              <a:rPr lang="en-US" altLang="ja-JP" dirty="0" smtClean="0"/>
              <a:t>.cpp</a:t>
            </a:r>
            <a:r>
              <a:rPr lang="ja-JP" altLang="en-US" dirty="0" smtClean="0"/>
              <a:t>ファイルと、その関数を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利用したい</a:t>
            </a:r>
            <a:r>
              <a:rPr lang="en-US" altLang="ja-JP" dirty="0" smtClean="0"/>
              <a:t>.cpp</a:t>
            </a:r>
            <a:r>
              <a:rPr lang="ja-JP" altLang="en-US" dirty="0" smtClean="0"/>
              <a:t>ファイルでインクルードする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本体は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ファイル</a:t>
            </a:r>
            <a:r>
              <a:rPr kumimoji="1" lang="en-US" altLang="ja-JP" dirty="0" smtClean="0"/>
              <a:t>(.cpp)</a:t>
            </a:r>
            <a:r>
              <a:rPr kumimoji="1" lang="ja-JP" altLang="en-US" dirty="0" smtClean="0"/>
              <a:t>に書く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82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インクルードとは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使いたい関数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やその他もろもろ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のヘッダーファイル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お品書き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を取り込む命令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FKUT</a:t>
            </a:r>
            <a:r>
              <a:rPr lang="ja-JP" altLang="en-US" dirty="0" smtClean="0"/>
              <a:t>の機能もインクルードすることで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使えるようになっている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動作としては、ファイルに書かれている内容をその場にコピペするのと大差ない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なので、プロトタイプ宣言を直書きしても、ヘッダーをインクルードしても動作は一緒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6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ゲームでよく使う関数の作り方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返値は要らない場合が多い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座標や数値の計算をしたい場合は返値を返すように作るとよい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int, double</a:t>
            </a:r>
            <a:r>
              <a:rPr lang="ja-JP" altLang="en-US" dirty="0" smtClean="0"/>
              <a:t>の他に、</a:t>
            </a:r>
            <a:r>
              <a:rPr lang="en-US" altLang="ja-JP" dirty="0" smtClean="0"/>
              <a:t>bool, fk_Vector</a:t>
            </a:r>
            <a:r>
              <a:rPr lang="ja-JP" altLang="en-US" dirty="0" smtClean="0"/>
              <a:t>などが返値としてよく用いられる</a:t>
            </a:r>
            <a:endParaRPr lang="en-US" altLang="ja-JP" dirty="0" smtClean="0"/>
          </a:p>
          <a:p>
            <a:r>
              <a:rPr kumimoji="1" lang="ja-JP" altLang="en-US" dirty="0" smtClean="0"/>
              <a:t>引数は「参照渡し」にした方がよい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引数で受け取る変数名の前に「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1"/>
            <a:r>
              <a:rPr lang="ja-JP" altLang="en-US" dirty="0"/>
              <a:t>値</a:t>
            </a:r>
            <a:r>
              <a:rPr lang="ja-JP" altLang="en-US" dirty="0" smtClean="0"/>
              <a:t>を</a:t>
            </a:r>
            <a:r>
              <a:rPr lang="ja-JP" altLang="en-US" dirty="0"/>
              <a:t>参照する</a:t>
            </a:r>
            <a:r>
              <a:rPr lang="ja-JP" altLang="en-US" dirty="0" smtClean="0"/>
              <a:t>ため</a:t>
            </a:r>
            <a:r>
              <a:rPr lang="ja-JP" altLang="en-US" dirty="0"/>
              <a:t>だけ</a:t>
            </a:r>
            <a:r>
              <a:rPr lang="ja-JP" altLang="en-US" dirty="0" smtClean="0"/>
              <a:t>に渡すものは型名の前に「</a:t>
            </a:r>
            <a:r>
              <a:rPr lang="en-US" altLang="ja-JP" dirty="0" smtClean="0"/>
              <a:t>const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2"/>
            <a:r>
              <a:rPr lang="ja-JP" altLang="en-US" dirty="0"/>
              <a:t>付けない</a:t>
            </a:r>
            <a:r>
              <a:rPr lang="ja-JP" altLang="en-US" dirty="0" smtClean="0"/>
              <a:t>と</a:t>
            </a:r>
            <a:r>
              <a:rPr lang="en-US" altLang="ja-JP" dirty="0" smtClean="0"/>
              <a:t>’a’</a:t>
            </a:r>
            <a:r>
              <a:rPr lang="ja-JP" altLang="en-US" dirty="0" smtClean="0"/>
              <a:t>や</a:t>
            </a:r>
            <a:r>
              <a:rPr lang="en-US" altLang="ja-JP" dirty="0" smtClean="0"/>
              <a:t>FK_ENTER</a:t>
            </a:r>
            <a:r>
              <a:rPr lang="ja-JP" altLang="en-US" dirty="0" smtClean="0"/>
              <a:t>などの定数が渡せない</a:t>
            </a:r>
            <a:endParaRPr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fkut</a:t>
            </a:r>
            <a:r>
              <a:rPr kumimoji="1" lang="ja-JP" altLang="en-US" dirty="0" smtClean="0">
                <a:solidFill>
                  <a:srgbClr val="FF0000"/>
                </a:solidFill>
              </a:rPr>
              <a:t>系の変数は必須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系も基本的に参照渡しの方が問題が起きない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1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その他注意点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配列を渡したい場合の引数リスト</a:t>
            </a:r>
            <a:endParaRPr kumimoji="1" lang="en-US" altLang="ja-JP" dirty="0" smtClean="0"/>
          </a:p>
          <a:p>
            <a:pPr lvl="1"/>
            <a:r>
              <a:rPr lang="en-US" altLang="ja-JP" b="1" dirty="0" smtClean="0"/>
              <a:t>int *iArray </a:t>
            </a:r>
            <a:r>
              <a:rPr lang="ja-JP" altLang="en-US" dirty="0" smtClean="0"/>
              <a:t>や </a:t>
            </a:r>
            <a:r>
              <a:rPr kumimoji="1" lang="en-US" altLang="ja-JP" b="1" dirty="0" smtClean="0"/>
              <a:t>fk_Model *mArray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など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*</a:t>
            </a:r>
            <a:r>
              <a:rPr kumimoji="1" lang="ja-JP" altLang="en-US" dirty="0" smtClean="0"/>
              <a:t>で渡した先で、</a:t>
            </a:r>
            <a:r>
              <a:rPr kumimoji="1" lang="en-US" altLang="ja-JP" dirty="0" smtClean="0"/>
              <a:t>[0]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で要素を参照できる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SpecialKey</a:t>
            </a:r>
            <a:r>
              <a:rPr kumimoji="1" lang="ja-JP" altLang="en-US" dirty="0" smtClean="0"/>
              <a:t>のコード</a:t>
            </a:r>
            <a:endParaRPr kumimoji="1" lang="en-US" altLang="ja-JP" dirty="0" smtClean="0"/>
          </a:p>
          <a:p>
            <a:pPr lvl="1"/>
            <a:r>
              <a:rPr lang="en-US" altLang="ja-JP" b="1" dirty="0" smtClean="0"/>
              <a:t>const fk_SpecialKey &amp;spKey</a:t>
            </a:r>
          </a:p>
          <a:p>
            <a:r>
              <a:rPr lang="ja-JP" altLang="en-US" dirty="0"/>
              <a:t>普通</a:t>
            </a:r>
            <a:r>
              <a:rPr lang="ja-JP" altLang="en-US" dirty="0" smtClean="0"/>
              <a:t>のキーコード</a:t>
            </a:r>
            <a:endParaRPr lang="en-US" altLang="ja-JP" dirty="0" smtClean="0"/>
          </a:p>
          <a:p>
            <a:pPr lvl="1"/>
            <a:r>
              <a:rPr lang="en-US" altLang="ja-JP" b="1" dirty="0" smtClean="0"/>
              <a:t>const char &amp;key</a:t>
            </a:r>
          </a:p>
          <a:p>
            <a:r>
              <a:rPr lang="ja-JP" altLang="en-US" dirty="0" smtClean="0"/>
              <a:t>文字列を渡したい</a:t>
            </a:r>
            <a:endParaRPr lang="en-US" altLang="ja-JP" dirty="0" smtClean="0"/>
          </a:p>
          <a:p>
            <a:pPr lvl="1"/>
            <a:r>
              <a:rPr lang="en-US" altLang="ja-JP" b="1" dirty="0"/>
              <a:t>s</a:t>
            </a:r>
            <a:r>
              <a:rPr kumimoji="1" lang="en-US" altLang="ja-JP" b="1" dirty="0" smtClean="0"/>
              <a:t>tring &amp;text</a:t>
            </a:r>
          </a:p>
          <a:p>
            <a:pPr lvl="2"/>
            <a:r>
              <a:rPr lang="en-US" altLang="ja-JP" dirty="0" smtClean="0"/>
              <a:t>(</a:t>
            </a:r>
            <a:r>
              <a:rPr lang="ja-JP" altLang="en-US" dirty="0" smtClean="0"/>
              <a:t>関数内でいじらない</a:t>
            </a:r>
            <a:r>
              <a:rPr lang="ja-JP" altLang="en-US" dirty="0"/>
              <a:t>なら</a:t>
            </a:r>
            <a:r>
              <a:rPr lang="en-US" altLang="ja-JP" b="1" dirty="0" smtClean="0"/>
              <a:t>const string &amp;text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8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より詳しい人のために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構造体やクラスの利用は推奨します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ただし</a:t>
            </a:r>
            <a:r>
              <a:rPr lang="ja-JP" altLang="en-US" dirty="0" smtClean="0"/>
              <a:t>、ある程度独学で頑張れるチームのみ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分かってる人だけ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使うのでは</a:t>
            </a:r>
            <a:r>
              <a:rPr kumimoji="1" lang="ja-JP" altLang="en-US" dirty="0" smtClean="0"/>
              <a:t>なく、チーム全体で出来るだけ理解レベルを統一して開発にあたりましょう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グローバル変数の利用は極力避けるべし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トラブル</a:t>
            </a:r>
            <a:r>
              <a:rPr lang="ja-JP" altLang="en-US" dirty="0" smtClean="0"/>
              <a:t>の</a:t>
            </a:r>
            <a:r>
              <a:rPr lang="ja-JP" altLang="en-US" dirty="0"/>
              <a:t>もと</a:t>
            </a:r>
            <a:r>
              <a:rPr lang="ja-JP" altLang="en-US" dirty="0" smtClean="0"/>
              <a:t>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ゲームを通じて必要な変数は</a:t>
            </a:r>
            <a:r>
              <a:rPr kumimoji="1" lang="en-US" altLang="ja-JP" dirty="0" smtClean="0"/>
              <a:t>main</a:t>
            </a:r>
            <a:r>
              <a:rPr kumimoji="1" lang="ja-JP" altLang="en-US" dirty="0" smtClean="0"/>
              <a:t>関数に作り、面倒でも引数でしっかり渡すように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090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値渡しと参照渡しの違い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値渡し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通常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の関数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func(int iA)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iA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</a:t>
            </a:r>
            <a:r>
              <a:rPr lang="ja-JP" altLang="en-US" dirty="0" smtClean="0"/>
              <a:t>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int iValue = 10;</a:t>
            </a:r>
          </a:p>
          <a:p>
            <a:pPr>
              <a:buNone/>
            </a:pPr>
            <a:r>
              <a:rPr lang="en-US" altLang="ja-JP" dirty="0" smtClean="0"/>
              <a:t>	func(iValue);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	</a:t>
            </a: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参照渡しの関数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func(int &amp;iA)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iA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//</a:t>
            </a:r>
            <a:r>
              <a:rPr lang="ja-JP" altLang="en-US" dirty="0" smtClean="0"/>
              <a:t> 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int iValue = 10;</a:t>
            </a:r>
          </a:p>
          <a:p>
            <a:pPr>
              <a:buNone/>
            </a:pPr>
            <a:r>
              <a:rPr kumimoji="1" lang="en-US" altLang="ja-JP" dirty="0" smtClean="0"/>
              <a:t>	func(iValue);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1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違いのまとめ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値渡しだと、引数として「同じ値がコピーされる」ので、関数側でいじってもコピー元には影響がない</a:t>
            </a:r>
            <a:endParaRPr kumimoji="1" lang="en-US" altLang="ja-JP" dirty="0" smtClean="0"/>
          </a:p>
          <a:p>
            <a:r>
              <a:rPr lang="ja-JP" altLang="en-US" dirty="0" smtClean="0"/>
              <a:t>参照渡しだと、引数として「その変数の箱自体が渡される」ので、関数側でいじった結果が反映される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多くの場合はこっちの挙動の方がうれしい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だが、変数ではなく値を直書きしているものは受け取れない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キーの種類が参照渡しじゃないのはそのため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引数を意図せずにいじって混乱することもある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51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ゲームパッド対応を強化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fk_Scene</a:t>
            </a:r>
            <a:r>
              <a:rPr kumimoji="1" lang="ja-JP" altLang="en-US" dirty="0" smtClean="0"/>
              <a:t>クラスのオブジェクトを使い分けることで画面切り替えが容易に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画像素材との付き合い方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やっぱり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次元もいいよね！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画像データとは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言うまでもないですが、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色のついた点の集まり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で扱える画像形式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ビットマップ</a:t>
            </a:r>
            <a:r>
              <a:rPr lang="en-US" altLang="ja-JP" dirty="0" smtClean="0"/>
              <a:t>(BMP)</a:t>
            </a:r>
          </a:p>
          <a:p>
            <a:pPr lvl="3"/>
            <a:r>
              <a:rPr lang="ja-JP" altLang="en-US" dirty="0" smtClean="0"/>
              <a:t>きれいだがでかい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PNG</a:t>
            </a:r>
          </a:p>
          <a:p>
            <a:pPr lvl="3"/>
            <a:r>
              <a:rPr lang="ja-JP" altLang="en-US" dirty="0" smtClean="0"/>
              <a:t>きれいでコンパクト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透過処理もできる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JPEG(JPG)</a:t>
            </a:r>
          </a:p>
          <a:p>
            <a:pPr lvl="3"/>
            <a:r>
              <a:rPr lang="ja-JP" altLang="en-US" dirty="0" smtClean="0"/>
              <a:t>きちゃないけど超コンパクト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表示するには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fkut_SpriteModel</a:t>
            </a:r>
          </a:p>
          <a:p>
            <a:pPr lvl="1"/>
            <a:r>
              <a:rPr lang="ja-JP" altLang="en-US" dirty="0" smtClean="0"/>
              <a:t>色々お節介焼きな便利変数です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画像の表示を絶望的に簡単にできます</a:t>
            </a:r>
            <a:endParaRPr kumimoji="1" lang="en-US" altLang="ja-JP" dirty="0" smtClean="0"/>
          </a:p>
          <a:p>
            <a:r>
              <a:rPr lang="ja-JP" altLang="en-US" dirty="0" smtClean="0"/>
              <a:t>詳しくはお品書きを読んでね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FKUT/SpriteModel.h </a:t>
            </a:r>
            <a:r>
              <a:rPr kumimoji="1" lang="ja-JP" altLang="en-US" dirty="0" smtClean="0"/>
              <a:t>を参照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できることが書いてあります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それに加えて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系の命令も使えるよ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fkut_SpriteModel</a:t>
            </a:r>
            <a:r>
              <a:rPr kumimoji="1" lang="ja-JP" altLang="en-US" dirty="0" smtClean="0"/>
              <a:t>型の変数を作る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fkut_SpriteModel   spr;</a:t>
            </a:r>
          </a:p>
          <a:p>
            <a:r>
              <a:rPr kumimoji="1" lang="ja-JP" altLang="en-US" dirty="0" smtClean="0"/>
              <a:t>表示させたい画像を読み込む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spr.readPNG(“hoehoe.png”);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readBMP/PNG/JPG</a:t>
            </a:r>
            <a:r>
              <a:rPr lang="ja-JP" altLang="en-US" dirty="0" smtClean="0"/>
              <a:t>を形式に合わせて使う</a:t>
            </a:r>
            <a:endParaRPr lang="en-US" altLang="ja-JP" dirty="0" smtClean="0"/>
          </a:p>
          <a:p>
            <a:r>
              <a:rPr lang="ja-JP" altLang="en-US" dirty="0" smtClean="0"/>
              <a:t>ウィンドウにエントリーする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window.entry(spr);</a:t>
            </a:r>
          </a:p>
          <a:p>
            <a:pPr lvl="2"/>
            <a:r>
              <a:rPr kumimoji="1" lang="ja-JP" altLang="en-US" dirty="0" smtClean="0"/>
              <a:t>先にカメラの設定を済ませておくこと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カメラモデルを変更したら再エントリー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位置やサイズの調整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glMoveTo()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glTranslate()</a:t>
            </a:r>
            <a:r>
              <a:rPr kumimoji="1" lang="ja-JP" altLang="en-US" dirty="0" smtClean="0"/>
              <a:t>などが利用可能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画像の中心点がどこにくるかを指定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ただし、有効なのは</a:t>
            </a:r>
            <a:r>
              <a:rPr lang="en-US" altLang="ja-JP" dirty="0" smtClean="0"/>
              <a:t>X,Y</a:t>
            </a:r>
            <a:r>
              <a:rPr lang="ja-JP" altLang="en-US" dirty="0" smtClean="0"/>
              <a:t>座標値のみ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座標の軸の取り方にも注意</a:t>
            </a:r>
            <a:r>
              <a:rPr lang="en-US" altLang="ja-JP" dirty="0" smtClean="0"/>
              <a:t>(</a:t>
            </a:r>
            <a:r>
              <a:rPr lang="ja-JP" altLang="en-US" dirty="0" smtClean="0"/>
              <a:t>次スライド参照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setPositionLT()</a:t>
            </a:r>
            <a:r>
              <a:rPr lang="ja-JP" altLang="en-US" dirty="0" smtClean="0"/>
              <a:t>で、画像の左上がどこにくるか基準での位置指定が可能</a:t>
            </a:r>
            <a:endParaRPr lang="en-US" altLang="ja-JP" dirty="0" smtClean="0"/>
          </a:p>
          <a:p>
            <a:r>
              <a:rPr kumimoji="1" lang="ja-JP" altLang="en-US" dirty="0" smtClean="0"/>
              <a:t>表示サイズは基本的に画像自体の</a:t>
            </a:r>
            <a:r>
              <a:rPr kumimoji="1" lang="ja-JP" altLang="en-US" dirty="0" smtClean="0"/>
              <a:t>サイズが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そのまま適用される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変更したい場合は</a:t>
            </a:r>
            <a:r>
              <a:rPr lang="en-US" altLang="ja-JP" dirty="0" smtClean="0"/>
              <a:t>setSpriteSize()</a:t>
            </a:r>
            <a:r>
              <a:rPr lang="ja-JP" altLang="en-US" dirty="0" smtClean="0"/>
              <a:t>を使う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座標系の注意</a:t>
            </a:r>
            <a:endParaRPr kumimoji="1"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ウィンドウが</a:t>
            </a:r>
            <a:r>
              <a:rPr lang="en-US" altLang="ja-JP" dirty="0" smtClean="0"/>
              <a:t>800x600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14480" y="2714620"/>
            <a:ext cx="5715040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>
            <a:stCxn id="4" idx="1"/>
            <a:endCxn id="4" idx="3"/>
          </p:cNvCxnSpPr>
          <p:nvPr/>
        </p:nvCxnSpPr>
        <p:spPr>
          <a:xfrm rot="10800000" flipH="1">
            <a:off x="1714480" y="450057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714480" y="4473120"/>
            <a:ext cx="5724000" cy="3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554000" y="2714620"/>
            <a:ext cx="36000" cy="3571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463017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(0,0)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85918" y="271462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(-400,300)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2132" y="570174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(400,-300)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1010</Words>
  <Application>Microsoft Office PowerPoint</Application>
  <PresentationFormat>画面に合わせる (4:3)</PresentationFormat>
  <Paragraphs>235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画像素材との付き合い方</vt:lpstr>
      <vt:lpstr>画像データとは</vt:lpstr>
      <vt:lpstr>表示するには</vt:lpstr>
      <vt:lpstr>基本手順</vt:lpstr>
      <vt:lpstr>位置やサイズの調整</vt:lpstr>
      <vt:lpstr>座標系の注意</vt:lpstr>
      <vt:lpstr>文字表示の手順</vt:lpstr>
      <vt:lpstr>3次元空間中に表示したい場合</vt:lpstr>
      <vt:lpstr>形状モデルデータの扱い方</vt:lpstr>
      <vt:lpstr>FKにおける「形状」と「モデル」</vt:lpstr>
      <vt:lpstr>MQOやXを単純に読む場合</vt:lpstr>
      <vt:lpstr>モーションを手軽に付けた モデルを扱いたい場合</vt:lpstr>
      <vt:lpstr>当たり判定は球かブロックで近似</vt:lpstr>
      <vt:lpstr>関数を使ってスマートに書こう</vt:lpstr>
      <vt:lpstr>関数とは</vt:lpstr>
      <vt:lpstr>このコードを見て、 無駄だと思わないかい？</vt:lpstr>
      <vt:lpstr>赤くしたところが違うだけで、 処理の流れや構造は一緒だ</vt:lpstr>
      <vt:lpstr>こういう感じで 差し替え効くように書けると素敵</vt:lpstr>
      <vt:lpstr>お品書きと本体</vt:lpstr>
      <vt:lpstr>インクルードとは</vt:lpstr>
      <vt:lpstr>ゲームでよく使う関数の作り方</vt:lpstr>
      <vt:lpstr>その他注意点</vt:lpstr>
      <vt:lpstr>より詳しい人のために</vt:lpstr>
      <vt:lpstr>値渡しと参照渡しの違い</vt:lpstr>
      <vt:lpstr>違いのまとめ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179</cp:revision>
  <dcterms:created xsi:type="dcterms:W3CDTF">2009-10-06T17:40:33Z</dcterms:created>
  <dcterms:modified xsi:type="dcterms:W3CDTF">2012-12-12T04:17:01Z</dcterms:modified>
</cp:coreProperties>
</file>