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6" r:id="rId3"/>
    <p:sldId id="327" r:id="rId4"/>
    <p:sldId id="266" r:id="rId5"/>
    <p:sldId id="258" r:id="rId6"/>
    <p:sldId id="268" r:id="rId7"/>
    <p:sldId id="308" r:id="rId8"/>
    <p:sldId id="309" r:id="rId9"/>
    <p:sldId id="279" r:id="rId10"/>
    <p:sldId id="310" r:id="rId11"/>
    <p:sldId id="316" r:id="rId12"/>
    <p:sldId id="317" r:id="rId13"/>
    <p:sldId id="318" r:id="rId14"/>
    <p:sldId id="280" r:id="rId15"/>
    <p:sldId id="281" r:id="rId16"/>
    <p:sldId id="319" r:id="rId17"/>
    <p:sldId id="320" r:id="rId18"/>
    <p:sldId id="302" r:id="rId19"/>
    <p:sldId id="323" r:id="rId20"/>
    <p:sldId id="322" r:id="rId21"/>
    <p:sldId id="325" r:id="rId22"/>
    <p:sldId id="328" r:id="rId23"/>
    <p:sldId id="329" r:id="rId24"/>
    <p:sldId id="330"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94603" autoAdjust="0"/>
  </p:normalViewPr>
  <p:slideViewPr>
    <p:cSldViewPr>
      <p:cViewPr varScale="1">
        <p:scale>
          <a:sx n="88" d="100"/>
          <a:sy n="88" d="100"/>
        </p:scale>
        <p:origin x="-96"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2012/11/28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2012/11/28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2012/11/28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a:lvl1pPr>
          </a:lstStyle>
          <a:p>
            <a:r>
              <a:rPr kumimoji="1" lang="ja-JP" altLang="en-US" dirty="0" smtClean="0"/>
              <a:t>マスタ タイトルの書式設定</a:t>
            </a:r>
            <a:endParaRPr kumimoji="1" lang="ja-JP" altLang="en-US" dirty="0"/>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2012/11/28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2012/11/28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2012/11/28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40BAE54-8286-40E6-B176-95992E070C67}" type="datetimeFigureOut">
              <a:rPr kumimoji="1" lang="ja-JP" altLang="en-US" smtClean="0"/>
              <a:pPr/>
              <a:t>2012/11/28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40BAE54-8286-40E6-B176-95992E070C67}" type="datetimeFigureOut">
              <a:rPr kumimoji="1" lang="ja-JP" altLang="en-US" smtClean="0"/>
              <a:pPr/>
              <a:t>2012/11/28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40BAE54-8286-40E6-B176-95992E070C67}" type="datetimeFigureOut">
              <a:rPr kumimoji="1" lang="ja-JP" altLang="en-US" smtClean="0"/>
              <a:pPr/>
              <a:t>2012/11/28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2012/11/28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2012/11/28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0BAE54-8286-40E6-B176-95992E070C67}" type="datetimeFigureOut">
              <a:rPr kumimoji="1" lang="ja-JP" altLang="en-US" smtClean="0"/>
              <a:pPr/>
              <a:t>2012/11/28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FBF0FF-771D-4C1C-B3B1-9BC9468D2239}"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b="1" kern="1200">
          <a:solidFill>
            <a:schemeClr val="tx1"/>
          </a:solidFill>
          <a:latin typeface="メイリオ" pitchFamily="50" charset="-128"/>
          <a:ea typeface="メイリオ"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xrecode.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プロジェクト演習</a:t>
            </a:r>
            <a:r>
              <a:rPr lang="en-US" altLang="ja-JP" dirty="0" smtClean="0"/>
              <a:t>Ⅱ</a:t>
            </a:r>
            <a:r>
              <a:rPr lang="ja-JP" altLang="en-US" dirty="0" smtClean="0"/>
              <a:t/>
            </a:r>
            <a:br>
              <a:rPr lang="ja-JP" altLang="en-US" dirty="0" smtClean="0"/>
            </a:br>
            <a:r>
              <a:rPr lang="ja-JP" altLang="en-US" dirty="0"/>
              <a:t>インタラクティブゲーム</a:t>
            </a:r>
            <a:r>
              <a:rPr lang="ja-JP" altLang="en-US" dirty="0" smtClean="0"/>
              <a:t>制作</a:t>
            </a:r>
            <a:r>
              <a:rPr lang="en-US" altLang="ja-JP" dirty="0" smtClean="0"/>
              <a:t/>
            </a:r>
            <a:br>
              <a:rPr lang="en-US" altLang="ja-JP" dirty="0" smtClean="0"/>
            </a:br>
            <a:r>
              <a:rPr lang="ja-JP" altLang="en-US" dirty="0" smtClean="0"/>
              <a:t>イントロダクション</a:t>
            </a:r>
            <a:r>
              <a:rPr lang="en-US" altLang="ja-JP" dirty="0" smtClean="0"/>
              <a:t>2</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第</a:t>
            </a:r>
            <a:r>
              <a:rPr lang="en-US" altLang="ja-JP" dirty="0" smtClean="0"/>
              <a:t>9</a:t>
            </a:r>
            <a:r>
              <a:rPr kumimoji="1" lang="ja-JP" altLang="en-US" dirty="0" smtClean="0"/>
              <a:t>回</a:t>
            </a:r>
          </a:p>
          <a:p>
            <a:r>
              <a:rPr kumimoji="1" lang="ja-JP" altLang="en-US" dirty="0" smtClean="0"/>
              <a:t>プログラミングサプリ</a:t>
            </a:r>
          </a:p>
          <a:p>
            <a:r>
              <a:rPr lang="ja-JP" altLang="en-US" dirty="0" smtClean="0"/>
              <a:t>サウンド編</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効果音用のすごい変数</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dirty="0" smtClean="0"/>
              <a:t>fk_AudioWavBuffer</a:t>
            </a:r>
          </a:p>
          <a:p>
            <a:pPr lvl="1"/>
            <a:r>
              <a:rPr lang="en-US" altLang="ja-JP" dirty="0" smtClean="0"/>
              <a:t>Wave</a:t>
            </a:r>
            <a:r>
              <a:rPr lang="ja-JP" altLang="en-US" dirty="0" smtClean="0"/>
              <a:t>ファイルを効果音として再生できる</a:t>
            </a:r>
            <a:endParaRPr lang="en-US" altLang="ja-JP" dirty="0" smtClean="0"/>
          </a:p>
          <a:p>
            <a:r>
              <a:rPr lang="ja-JP" altLang="en-US" dirty="0" smtClean="0"/>
              <a:t>手順</a:t>
            </a:r>
            <a:endParaRPr lang="en-US" altLang="ja-JP" dirty="0" smtClean="0"/>
          </a:p>
          <a:p>
            <a:pPr lvl="1"/>
            <a:r>
              <a:rPr lang="en-US" altLang="ja-JP" dirty="0" smtClean="0"/>
              <a:t>open</a:t>
            </a:r>
            <a:r>
              <a:rPr lang="ja-JP" altLang="en-US" dirty="0" smtClean="0"/>
              <a:t>で</a:t>
            </a:r>
            <a:r>
              <a:rPr lang="en-US" altLang="ja-JP" dirty="0" smtClean="0"/>
              <a:t>Wave</a:t>
            </a:r>
            <a:r>
              <a:rPr lang="ja-JP" altLang="en-US" dirty="0" smtClean="0"/>
              <a:t>ファイルを読み込む</a:t>
            </a:r>
            <a:endParaRPr lang="en-US" altLang="ja-JP" dirty="0" smtClean="0"/>
          </a:p>
          <a:p>
            <a:pPr lvl="1"/>
            <a:r>
              <a:rPr lang="en-US" altLang="ja-JP" dirty="0" smtClean="0"/>
              <a:t>play</a:t>
            </a:r>
            <a:r>
              <a:rPr lang="ja-JP" altLang="en-US" dirty="0" smtClean="0"/>
              <a:t>で再生</a:t>
            </a:r>
            <a:endParaRPr lang="en-US" altLang="ja-JP" dirty="0" smtClean="0"/>
          </a:p>
          <a:p>
            <a:pPr lvl="2"/>
            <a:r>
              <a:rPr lang="ja-JP" altLang="en-US" dirty="0" smtClean="0"/>
              <a:t>だけど毎ループ呼び続けないと止まってしまう</a:t>
            </a:r>
            <a:endParaRPr lang="en-US" altLang="ja-JP" dirty="0" smtClean="0"/>
          </a:p>
          <a:p>
            <a:pPr lvl="2"/>
            <a:r>
              <a:rPr lang="ja-JP" altLang="en-US" dirty="0" smtClean="0"/>
              <a:t>ちょっと工夫が必要</a:t>
            </a:r>
            <a:endParaRPr lang="en-US" altLang="ja-JP"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こんな感じ</a:t>
            </a:r>
            <a:r>
              <a:rPr kumimoji="1" lang="en-US" altLang="ja-JP" dirty="0" smtClean="0"/>
              <a:t>…</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pPr>
              <a:buNone/>
            </a:pPr>
            <a:r>
              <a:rPr kumimoji="1" lang="en-US" altLang="ja-JP" dirty="0" smtClean="0"/>
              <a:t>fk_AudioWavBuffer		se1;</a:t>
            </a:r>
          </a:p>
          <a:p>
            <a:pPr>
              <a:buNone/>
            </a:pPr>
            <a:r>
              <a:rPr lang="en-US" altLang="ja-JP" dirty="0" smtClean="0"/>
              <a:t>bool					se1_play = false;</a:t>
            </a:r>
          </a:p>
          <a:p>
            <a:pPr>
              <a:buNone/>
            </a:pPr>
            <a:endParaRPr kumimoji="1" lang="en-US" altLang="ja-JP" dirty="0" smtClean="0"/>
          </a:p>
          <a:p>
            <a:pPr>
              <a:buNone/>
            </a:pPr>
            <a:r>
              <a:rPr kumimoji="1" lang="en-US" altLang="ja-JP" dirty="0" smtClean="0"/>
              <a:t>se1.open(“</a:t>
            </a:r>
            <a:r>
              <a:rPr lang="en-US" altLang="ja-JP" dirty="0" smtClean="0"/>
              <a:t>hogehoge.wav</a:t>
            </a:r>
            <a:r>
              <a:rPr kumimoji="1" lang="en-US" altLang="ja-JP" dirty="0" smtClean="0"/>
              <a:t>”);</a:t>
            </a:r>
          </a:p>
          <a:p>
            <a:pPr>
              <a:buNone/>
            </a:pPr>
            <a:r>
              <a:rPr lang="en-US" altLang="ja-JP" dirty="0" smtClean="0"/>
              <a:t>se1_play = se1.play();</a:t>
            </a:r>
          </a:p>
          <a:p>
            <a:pPr>
              <a:buNone/>
            </a:pPr>
            <a:endParaRPr kumimoji="1" lang="en-US" altLang="ja-JP" dirty="0" smtClean="0"/>
          </a:p>
          <a:p>
            <a:pPr>
              <a:buNone/>
            </a:pPr>
            <a:r>
              <a:rPr lang="en-US" altLang="ja-JP" dirty="0" smtClean="0"/>
              <a:t>// </a:t>
            </a:r>
            <a:r>
              <a:rPr lang="ja-JP" altLang="en-US" dirty="0" smtClean="0"/>
              <a:t>ループ内では</a:t>
            </a:r>
            <a:endParaRPr lang="en-US" altLang="ja-JP" dirty="0" smtClean="0"/>
          </a:p>
          <a:p>
            <a:pPr>
              <a:buNone/>
            </a:pPr>
            <a:r>
              <a:rPr kumimoji="1" lang="en-US" altLang="ja-JP" dirty="0" smtClean="0"/>
              <a:t>if(se1_play == true) {</a:t>
            </a:r>
          </a:p>
          <a:p>
            <a:pPr>
              <a:buNone/>
            </a:pPr>
            <a:r>
              <a:rPr lang="en-US" altLang="ja-JP" dirty="0" smtClean="0"/>
              <a:t>	se1_play = se1.play();</a:t>
            </a:r>
          </a:p>
          <a:p>
            <a:pPr>
              <a:buNone/>
            </a:pPr>
            <a:r>
              <a:rPr kumimoji="1"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Yes</a:t>
            </a:r>
            <a:r>
              <a:rPr kumimoji="1" lang="ja-JP" altLang="en-US" dirty="0" smtClean="0"/>
              <a:t>か</a:t>
            </a:r>
            <a:r>
              <a:rPr kumimoji="1" lang="en-US" altLang="ja-JP" dirty="0" smtClean="0"/>
              <a:t>No</a:t>
            </a:r>
            <a:r>
              <a:rPr kumimoji="1" lang="ja-JP" altLang="en-US" dirty="0" smtClean="0"/>
              <a:t>かを</a:t>
            </a:r>
            <a:r>
              <a:rPr kumimoji="1" lang="ja-JP" altLang="en-US" dirty="0" smtClean="0"/>
              <a:t>覚える変数</a:t>
            </a:r>
            <a:endParaRPr kumimoji="1" lang="ja-JP" altLang="en-US" dirty="0"/>
          </a:p>
        </p:txBody>
      </p:sp>
      <p:sp>
        <p:nvSpPr>
          <p:cNvPr id="3" name="コンテンツ プレースホルダ 2"/>
          <p:cNvSpPr>
            <a:spLocks noGrp="1"/>
          </p:cNvSpPr>
          <p:nvPr>
            <p:ph idx="1"/>
          </p:nvPr>
        </p:nvSpPr>
        <p:spPr/>
        <p:txBody>
          <a:bodyPr>
            <a:normAutofit/>
          </a:bodyPr>
          <a:lstStyle/>
          <a:p>
            <a:r>
              <a:rPr lang="en-US" altLang="ja-JP" dirty="0" smtClean="0"/>
              <a:t>bool</a:t>
            </a:r>
            <a:r>
              <a:rPr lang="ja-JP" altLang="en-US" dirty="0" smtClean="0"/>
              <a:t>型という変数</a:t>
            </a:r>
            <a:endParaRPr lang="en-US" altLang="ja-JP" dirty="0" smtClean="0"/>
          </a:p>
          <a:p>
            <a:pPr lvl="1"/>
            <a:r>
              <a:rPr lang="en-US" altLang="ja-JP" dirty="0" smtClean="0"/>
              <a:t>true(Yes</a:t>
            </a:r>
            <a:r>
              <a:rPr lang="ja-JP" altLang="en-US" dirty="0" smtClean="0"/>
              <a:t>の状態</a:t>
            </a:r>
            <a:r>
              <a:rPr lang="en-US" altLang="ja-JP" dirty="0" smtClean="0"/>
              <a:t>)</a:t>
            </a:r>
            <a:r>
              <a:rPr lang="ja-JP" altLang="en-US" dirty="0" smtClean="0"/>
              <a:t>と</a:t>
            </a:r>
            <a:r>
              <a:rPr lang="en-US" altLang="ja-JP" dirty="0" smtClean="0"/>
              <a:t>false(No</a:t>
            </a:r>
            <a:r>
              <a:rPr lang="ja-JP" altLang="en-US" dirty="0" smtClean="0"/>
              <a:t>の状態</a:t>
            </a:r>
            <a:r>
              <a:rPr lang="en-US" altLang="ja-JP" dirty="0" smtClean="0"/>
              <a:t>)</a:t>
            </a:r>
            <a:r>
              <a:rPr lang="ja-JP" altLang="en-US" dirty="0" smtClean="0"/>
              <a:t>をとる</a:t>
            </a:r>
            <a:endParaRPr lang="en-US" altLang="ja-JP" dirty="0" smtClean="0"/>
          </a:p>
          <a:p>
            <a:pPr lvl="1"/>
            <a:r>
              <a:rPr lang="ja-JP" altLang="en-US" dirty="0" smtClean="0"/>
              <a:t>いわゆる「フラグ」に使われることが多い</a:t>
            </a:r>
            <a:endParaRPr lang="en-US" altLang="ja-JP" dirty="0" smtClean="0"/>
          </a:p>
          <a:p>
            <a:r>
              <a:rPr kumimoji="1" lang="en-US" altLang="ja-JP" dirty="0" smtClean="0"/>
              <a:t>play()</a:t>
            </a:r>
            <a:r>
              <a:rPr kumimoji="1" lang="ja-JP" altLang="en-US" dirty="0" smtClean="0"/>
              <a:t>命令は再生に成功したら</a:t>
            </a:r>
            <a:r>
              <a:rPr kumimoji="1" lang="en-US" altLang="ja-JP" dirty="0" smtClean="0"/>
              <a:t>true</a:t>
            </a:r>
            <a:r>
              <a:rPr kumimoji="1" lang="ja-JP" altLang="en-US" dirty="0" smtClean="0"/>
              <a:t>が、</a:t>
            </a:r>
            <a:r>
              <a:rPr kumimoji="1" lang="en-US" altLang="ja-JP" dirty="0" smtClean="0"/>
              <a:t/>
            </a:r>
            <a:br>
              <a:rPr kumimoji="1" lang="en-US" altLang="ja-JP" dirty="0" smtClean="0"/>
            </a:br>
            <a:r>
              <a:rPr kumimoji="1" lang="ja-JP" altLang="en-US" dirty="0" smtClean="0"/>
              <a:t>失敗あるいは最後まで到達したら</a:t>
            </a:r>
            <a:r>
              <a:rPr kumimoji="1" lang="en-US" altLang="ja-JP" dirty="0" smtClean="0"/>
              <a:t>false</a:t>
            </a:r>
            <a:r>
              <a:rPr kumimoji="1" lang="ja-JP" altLang="en-US" dirty="0" smtClean="0"/>
              <a:t>が</a:t>
            </a:r>
            <a:r>
              <a:rPr lang="ja-JP" altLang="en-US" dirty="0" smtClean="0"/>
              <a:t>帰ってくる</a:t>
            </a:r>
            <a:endParaRPr lang="en-US" altLang="ja-JP" dirty="0" smtClean="0"/>
          </a:p>
          <a:p>
            <a:pPr lvl="1"/>
            <a:r>
              <a:rPr kumimoji="1" lang="ja-JP" altLang="en-US" dirty="0" smtClean="0"/>
              <a:t>なので</a:t>
            </a:r>
            <a:r>
              <a:rPr kumimoji="1" lang="ja-JP" altLang="en-US" dirty="0" smtClean="0"/>
              <a:t>結果を</a:t>
            </a:r>
            <a:r>
              <a:rPr kumimoji="1" lang="en-US" altLang="ja-JP" dirty="0" smtClean="0"/>
              <a:t>bool</a:t>
            </a:r>
            <a:r>
              <a:rPr kumimoji="1" lang="ja-JP" altLang="en-US" dirty="0" smtClean="0"/>
              <a:t>型の変数で捕まえておくと効率的に条件分岐ができる</a:t>
            </a:r>
            <a:endParaRPr kumimoji="1" lang="en-US" altLang="ja-JP"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キー操作に合わせるには</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pPr>
              <a:buNone/>
            </a:pPr>
            <a:r>
              <a:rPr kumimoji="1" lang="en-US" altLang="ja-JP" dirty="0" smtClean="0"/>
              <a:t>// </a:t>
            </a:r>
            <a:r>
              <a:rPr kumimoji="1" lang="ja-JP" altLang="en-US" dirty="0" smtClean="0"/>
              <a:t>ループ中にて</a:t>
            </a:r>
            <a:endParaRPr kumimoji="1" lang="en-US" altLang="ja-JP" dirty="0" smtClean="0"/>
          </a:p>
          <a:p>
            <a:pPr>
              <a:buNone/>
            </a:pPr>
            <a:r>
              <a:rPr lang="en-US" altLang="ja-JP" dirty="0" smtClean="0"/>
              <a:t>if(</a:t>
            </a:r>
            <a:r>
              <a:rPr lang="ja-JP" altLang="en-US" dirty="0" smtClean="0"/>
              <a:t>キーが押された瞬間か？</a:t>
            </a:r>
            <a:r>
              <a:rPr lang="en-US" altLang="ja-JP" dirty="0" smtClean="0"/>
              <a:t>) {</a:t>
            </a:r>
          </a:p>
          <a:p>
            <a:pPr>
              <a:buNone/>
            </a:pPr>
            <a:r>
              <a:rPr kumimoji="1" lang="en-US" altLang="ja-JP" dirty="0" smtClean="0"/>
              <a:t>	</a:t>
            </a:r>
            <a:r>
              <a:rPr kumimoji="1" lang="ja-JP" altLang="en-US" dirty="0" smtClean="0"/>
              <a:t>再生したい音のフラグ </a:t>
            </a:r>
            <a:r>
              <a:rPr kumimoji="1" lang="en-US" altLang="ja-JP" dirty="0" smtClean="0"/>
              <a:t>= true;</a:t>
            </a:r>
          </a:p>
          <a:p>
            <a:pPr>
              <a:buNone/>
            </a:pPr>
            <a:r>
              <a:rPr lang="en-US" altLang="ja-JP" dirty="0" smtClean="0"/>
              <a:t>}</a:t>
            </a:r>
          </a:p>
          <a:p>
            <a:pPr>
              <a:buNone/>
            </a:pPr>
            <a:r>
              <a:rPr lang="en-US" altLang="ja-JP" dirty="0" smtClean="0"/>
              <a:t>// </a:t>
            </a:r>
            <a:r>
              <a:rPr lang="ja-JP" altLang="en-US" dirty="0" smtClean="0"/>
              <a:t>フラグの操作と、状態による分岐を</a:t>
            </a:r>
            <a:r>
              <a:rPr lang="en-US" altLang="ja-JP" dirty="0" smtClean="0"/>
              <a:t/>
            </a:r>
            <a:br>
              <a:rPr lang="en-US" altLang="ja-JP" dirty="0" smtClean="0"/>
            </a:br>
            <a:r>
              <a:rPr lang="ja-JP" altLang="en-US" dirty="0" smtClean="0"/>
              <a:t>分けて考えるのが</a:t>
            </a:r>
            <a:r>
              <a:rPr lang="en-US" altLang="ja-JP" dirty="0" smtClean="0"/>
              <a:t>Cool</a:t>
            </a:r>
            <a:r>
              <a:rPr lang="ja-JP" altLang="en-US" dirty="0" smtClean="0"/>
              <a:t>なプログラム</a:t>
            </a:r>
            <a:endParaRPr lang="en-US" altLang="ja-JP" dirty="0" smtClean="0"/>
          </a:p>
          <a:p>
            <a:pPr>
              <a:buNone/>
            </a:pPr>
            <a:r>
              <a:rPr kumimoji="1" lang="en-US" altLang="ja-JP" dirty="0" smtClean="0"/>
              <a:t>if(</a:t>
            </a:r>
            <a:r>
              <a:rPr kumimoji="1" lang="ja-JP" altLang="en-US" dirty="0" smtClean="0"/>
              <a:t>再生したい音のフラグは</a:t>
            </a:r>
            <a:r>
              <a:rPr kumimoji="1" lang="en-US" altLang="ja-JP" dirty="0" smtClean="0"/>
              <a:t>true?) {</a:t>
            </a:r>
          </a:p>
          <a:p>
            <a:pPr>
              <a:buNone/>
            </a:pPr>
            <a:r>
              <a:rPr lang="en-US" altLang="ja-JP" dirty="0" smtClean="0"/>
              <a:t>	(</a:t>
            </a:r>
            <a:r>
              <a:rPr lang="ja-JP" altLang="en-US" dirty="0" smtClean="0"/>
              <a:t>前略</a:t>
            </a:r>
            <a:r>
              <a:rPr lang="en-US" altLang="ja-JP" dirty="0" smtClean="0"/>
              <a:t>)</a:t>
            </a:r>
            <a:r>
              <a:rPr lang="ja-JP" altLang="en-US" dirty="0" smtClean="0"/>
              <a:t>音のフラグ </a:t>
            </a:r>
            <a:r>
              <a:rPr lang="en-US" altLang="ja-JP" dirty="0" smtClean="0"/>
              <a:t>= </a:t>
            </a:r>
            <a:r>
              <a:rPr lang="ja-JP" altLang="en-US" dirty="0" smtClean="0"/>
              <a:t>すごい音変数</a:t>
            </a:r>
            <a:r>
              <a:rPr lang="en-US" altLang="ja-JP" dirty="0" smtClean="0"/>
              <a:t>.play();</a:t>
            </a:r>
          </a:p>
          <a:p>
            <a:pPr>
              <a:buNone/>
            </a:pPr>
            <a:r>
              <a:rPr kumimoji="1" lang="en-US" altLang="ja-JP" dirty="0" smtClean="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smtClean="0"/>
              <a:t>BGM</a:t>
            </a:r>
            <a:r>
              <a:rPr kumimoji="1" lang="ja-JP" altLang="en-US" dirty="0" smtClean="0"/>
              <a:t>の再生</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やることはだいたい一緒です</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kumimoji="1" lang="en-US" altLang="ja-JP" dirty="0" smtClean="0"/>
              <a:t>BGM</a:t>
            </a:r>
            <a:r>
              <a:rPr kumimoji="1" lang="ja-JP" altLang="en-US" dirty="0" smtClean="0"/>
              <a:t>再生用のすごい変数</a:t>
            </a:r>
            <a:endParaRPr kumimoji="1" lang="ja-JP" altLang="en-US" dirty="0"/>
          </a:p>
        </p:txBody>
      </p:sp>
      <p:sp>
        <p:nvSpPr>
          <p:cNvPr id="6" name="コンテンツ プレースホルダ 5"/>
          <p:cNvSpPr>
            <a:spLocks noGrp="1"/>
          </p:cNvSpPr>
          <p:nvPr>
            <p:ph idx="1"/>
          </p:nvPr>
        </p:nvSpPr>
        <p:spPr/>
        <p:txBody>
          <a:bodyPr>
            <a:normAutofit fontScale="92500" lnSpcReduction="10000"/>
          </a:bodyPr>
          <a:lstStyle/>
          <a:p>
            <a:r>
              <a:rPr kumimoji="1" lang="en-US" altLang="ja-JP" dirty="0" smtClean="0"/>
              <a:t>fk_AudioStream</a:t>
            </a:r>
            <a:endParaRPr kumimoji="1" lang="ja-JP" altLang="en-US" dirty="0" smtClean="0"/>
          </a:p>
          <a:p>
            <a:pPr lvl="1"/>
            <a:r>
              <a:rPr lang="en-US" altLang="ja-JP" dirty="0" smtClean="0"/>
              <a:t>Ogg</a:t>
            </a:r>
            <a:r>
              <a:rPr lang="ja-JP" altLang="en-US" dirty="0" smtClean="0"/>
              <a:t>ファイルを</a:t>
            </a:r>
            <a:r>
              <a:rPr lang="en-US" altLang="ja-JP" dirty="0" smtClean="0"/>
              <a:t>BGM</a:t>
            </a:r>
            <a:r>
              <a:rPr lang="ja-JP" altLang="en-US" dirty="0" smtClean="0"/>
              <a:t>として再生</a:t>
            </a:r>
            <a:endParaRPr lang="en-US" altLang="ja-JP" dirty="0" smtClean="0"/>
          </a:p>
          <a:p>
            <a:r>
              <a:rPr lang="ja-JP" altLang="en-US" dirty="0" smtClean="0"/>
              <a:t>手順</a:t>
            </a:r>
            <a:endParaRPr lang="en-US" altLang="ja-JP" dirty="0" smtClean="0"/>
          </a:p>
          <a:p>
            <a:pPr lvl="1"/>
            <a:r>
              <a:rPr lang="en-US" altLang="ja-JP" dirty="0" smtClean="0"/>
              <a:t>open()</a:t>
            </a:r>
            <a:r>
              <a:rPr lang="ja-JP" altLang="en-US" dirty="0" smtClean="0"/>
              <a:t>で</a:t>
            </a:r>
            <a:r>
              <a:rPr lang="ja-JP" altLang="en-US" dirty="0" smtClean="0"/>
              <a:t>読み込み</a:t>
            </a:r>
            <a:endParaRPr lang="en-US" altLang="ja-JP" dirty="0" smtClean="0"/>
          </a:p>
          <a:p>
            <a:pPr lvl="1"/>
            <a:r>
              <a:rPr kumimoji="1" lang="en-US" altLang="ja-JP" dirty="0" smtClean="0"/>
              <a:t>play</a:t>
            </a:r>
            <a:r>
              <a:rPr lang="en-US" altLang="ja-JP" dirty="0" smtClean="0"/>
              <a:t>()</a:t>
            </a:r>
            <a:r>
              <a:rPr kumimoji="1" lang="ja-JP" altLang="en-US" dirty="0" smtClean="0"/>
              <a:t>で</a:t>
            </a:r>
            <a:r>
              <a:rPr kumimoji="1" lang="ja-JP" altLang="en-US" dirty="0" smtClean="0"/>
              <a:t>再生</a:t>
            </a:r>
            <a:endParaRPr kumimoji="1" lang="en-US" altLang="ja-JP" dirty="0" smtClean="0"/>
          </a:p>
          <a:p>
            <a:pPr lvl="1"/>
            <a:endParaRPr kumimoji="1" lang="en-US" altLang="ja-JP" dirty="0" smtClean="0"/>
          </a:p>
          <a:p>
            <a:r>
              <a:rPr lang="en-US" altLang="ja-JP" dirty="0" smtClean="0"/>
              <a:t>Ogg</a:t>
            </a:r>
            <a:r>
              <a:rPr lang="ja-JP" altLang="en-US" dirty="0" smtClean="0"/>
              <a:t>ファイルってどう作るのさ？</a:t>
            </a:r>
            <a:endParaRPr lang="en-US" altLang="ja-JP" dirty="0" smtClean="0"/>
          </a:p>
          <a:p>
            <a:pPr lvl="1"/>
            <a:r>
              <a:rPr kumimoji="1" lang="en-US" altLang="ja-JP" dirty="0" smtClean="0"/>
              <a:t>XRECORD</a:t>
            </a:r>
            <a:r>
              <a:rPr kumimoji="1" lang="ja-JP" altLang="en-US" dirty="0" smtClean="0"/>
              <a:t>というフリーソフトがかなり最強</a:t>
            </a:r>
            <a:endParaRPr kumimoji="1" lang="en-US" altLang="ja-JP" dirty="0" smtClean="0"/>
          </a:p>
          <a:p>
            <a:pPr lvl="2"/>
            <a:r>
              <a:rPr lang="en-US" altLang="ja-JP" dirty="0" smtClean="0">
                <a:hlinkClick r:id="rId2"/>
              </a:rPr>
              <a:t>http://xrecode.com/</a:t>
            </a:r>
            <a:endParaRPr kumimoji="1" lang="en-US" altLang="ja-JP" dirty="0" smtClean="0"/>
          </a:p>
          <a:p>
            <a:pPr lvl="1"/>
            <a:r>
              <a:rPr lang="en-US" altLang="ja-JP" dirty="0" smtClean="0"/>
              <a:t>MP3</a:t>
            </a:r>
            <a:r>
              <a:rPr lang="ja-JP" altLang="en-US" dirty="0" smtClean="0"/>
              <a:t>からの変換もできる</a:t>
            </a:r>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BGM</a:t>
            </a:r>
            <a:r>
              <a:rPr kumimoji="1" lang="ja-JP" altLang="en-US" dirty="0" smtClean="0"/>
              <a:t>と効果音の再生形式の違い</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en-US" altLang="ja-JP" dirty="0" smtClean="0"/>
              <a:t>BGM</a:t>
            </a:r>
            <a:r>
              <a:rPr kumimoji="1" lang="ja-JP" altLang="en-US" dirty="0" smtClean="0"/>
              <a:t>はファイルサイズが大きい</a:t>
            </a:r>
          </a:p>
          <a:p>
            <a:pPr lvl="1"/>
            <a:r>
              <a:rPr lang="ja-JP" altLang="en-US" dirty="0" smtClean="0"/>
              <a:t>少しずつ読み込みながら再生する</a:t>
            </a:r>
          </a:p>
          <a:p>
            <a:pPr lvl="1"/>
            <a:r>
              <a:rPr kumimoji="1" lang="ja-JP" altLang="en-US" dirty="0" smtClean="0"/>
              <a:t>ストリーミング再生処理と呼ぶ</a:t>
            </a:r>
          </a:p>
          <a:p>
            <a:pPr lvl="1"/>
            <a:r>
              <a:rPr lang="en-US" altLang="ja-JP" dirty="0" smtClean="0"/>
              <a:t>Wave</a:t>
            </a:r>
            <a:r>
              <a:rPr lang="ja-JP" altLang="en-US" dirty="0" smtClean="0"/>
              <a:t>は大きすぎるので</a:t>
            </a:r>
            <a:r>
              <a:rPr lang="en-US" altLang="ja-JP" dirty="0" smtClean="0"/>
              <a:t>Ogg</a:t>
            </a:r>
            <a:r>
              <a:rPr lang="ja-JP" altLang="en-US" dirty="0" smtClean="0"/>
              <a:t>のみにしてある</a:t>
            </a:r>
            <a:endParaRPr kumimoji="1" lang="ja-JP" altLang="en-US" dirty="0" smtClean="0"/>
          </a:p>
          <a:p>
            <a:r>
              <a:rPr lang="en-US" altLang="ja-JP" dirty="0" smtClean="0"/>
              <a:t>SE</a:t>
            </a:r>
            <a:r>
              <a:rPr lang="ja-JP" altLang="en-US" dirty="0" smtClean="0"/>
              <a:t>はファイルサイズが小さい</a:t>
            </a:r>
          </a:p>
          <a:p>
            <a:pPr lvl="1"/>
            <a:r>
              <a:rPr kumimoji="1" lang="ja-JP" altLang="en-US" dirty="0" smtClean="0"/>
              <a:t>一気にメモリ上に読み込んで再生する</a:t>
            </a:r>
          </a:p>
          <a:p>
            <a:pPr lvl="1"/>
            <a:r>
              <a:rPr lang="en-US" altLang="ja-JP" dirty="0" smtClean="0"/>
              <a:t>Wave</a:t>
            </a:r>
            <a:r>
              <a:rPr lang="ja-JP" altLang="en-US" dirty="0" smtClean="0"/>
              <a:t>でも</a:t>
            </a:r>
            <a:r>
              <a:rPr lang="en-US" altLang="ja-JP" dirty="0" smtClean="0"/>
              <a:t>Ogg</a:t>
            </a:r>
            <a:r>
              <a:rPr lang="ja-JP" altLang="en-US" dirty="0" smtClean="0"/>
              <a:t>でも使用可</a:t>
            </a:r>
            <a:endParaRPr lang="en-US" altLang="ja-JP" dirty="0" smtClean="0"/>
          </a:p>
          <a:p>
            <a:pPr lvl="2"/>
            <a:r>
              <a:rPr kumimoji="1" lang="ja-JP" altLang="en-US" dirty="0" smtClean="0"/>
              <a:t>短めの</a:t>
            </a:r>
            <a:r>
              <a:rPr kumimoji="1" lang="en-US" altLang="ja-JP" dirty="0" smtClean="0"/>
              <a:t>Ogg</a:t>
            </a:r>
            <a:r>
              <a:rPr kumimoji="1" lang="ja-JP" altLang="en-US" dirty="0" smtClean="0"/>
              <a:t>を効果音として扱いたい場合は</a:t>
            </a:r>
            <a:r>
              <a:rPr kumimoji="1" lang="en-US" altLang="ja-JP" dirty="0" smtClean="0"/>
              <a:t/>
            </a:r>
            <a:br>
              <a:rPr kumimoji="1" lang="en-US" altLang="ja-JP" dirty="0" smtClean="0"/>
            </a:br>
            <a:r>
              <a:rPr kumimoji="1" lang="en-US" altLang="ja-JP" dirty="0" smtClean="0"/>
              <a:t>fk_AudioOggBuffer</a:t>
            </a:r>
            <a:r>
              <a:rPr kumimoji="1" lang="ja-JP" altLang="en-US" dirty="0" smtClean="0"/>
              <a:t>型の変数を使う</a:t>
            </a:r>
            <a:endParaRPr kumimoji="1" lang="ja-JP"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命令</a:t>
            </a:r>
            <a:r>
              <a:rPr kumimoji="1" lang="ja-JP" altLang="en-US" dirty="0" smtClean="0"/>
              <a:t>は共通、かつ単純</a:t>
            </a:r>
            <a:endParaRPr kumimoji="1" lang="ja-JP" altLang="en-US" dirty="0"/>
          </a:p>
        </p:txBody>
      </p:sp>
      <p:sp>
        <p:nvSpPr>
          <p:cNvPr id="3" name="コンテンツ プレースホルダ 2"/>
          <p:cNvSpPr>
            <a:spLocks noGrp="1"/>
          </p:cNvSpPr>
          <p:nvPr>
            <p:ph sz="half" idx="1"/>
          </p:nvPr>
        </p:nvSpPr>
        <p:spPr/>
        <p:txBody>
          <a:bodyPr>
            <a:normAutofit fontScale="92500" lnSpcReduction="20000"/>
          </a:bodyPr>
          <a:lstStyle/>
          <a:p>
            <a:r>
              <a:rPr lang="en-US" altLang="ja-JP" dirty="0" smtClean="0"/>
              <a:t>open()</a:t>
            </a:r>
            <a:endParaRPr lang="en-US" altLang="ja-JP" dirty="0" smtClean="0"/>
          </a:p>
          <a:p>
            <a:pPr lvl="1"/>
            <a:r>
              <a:rPr kumimoji="1" lang="ja-JP" altLang="en-US" dirty="0" smtClean="0"/>
              <a:t>ファイルを読み込む</a:t>
            </a:r>
            <a:endParaRPr kumimoji="1" lang="en-US" altLang="ja-JP" dirty="0" smtClean="0"/>
          </a:p>
          <a:p>
            <a:pPr lvl="1"/>
            <a:r>
              <a:rPr lang="ja-JP" altLang="en-US" dirty="0" smtClean="0"/>
              <a:t>読み込みの正否を</a:t>
            </a:r>
            <a:r>
              <a:rPr lang="en-US" altLang="ja-JP" dirty="0" smtClean="0"/>
              <a:t>bool</a:t>
            </a:r>
            <a:r>
              <a:rPr lang="ja-JP" altLang="en-US" dirty="0" smtClean="0"/>
              <a:t>で返す</a:t>
            </a:r>
            <a:endParaRPr kumimoji="1" lang="ja-JP" altLang="en-US" dirty="0" smtClean="0"/>
          </a:p>
          <a:p>
            <a:r>
              <a:rPr lang="en-US" altLang="ja-JP" dirty="0" smtClean="0"/>
              <a:t>play()</a:t>
            </a:r>
            <a:endParaRPr lang="en-US" altLang="ja-JP" dirty="0" smtClean="0"/>
          </a:p>
          <a:p>
            <a:pPr lvl="1"/>
            <a:r>
              <a:rPr kumimoji="1" lang="ja-JP" altLang="en-US" dirty="0" smtClean="0"/>
              <a:t>鳴らす</a:t>
            </a:r>
          </a:p>
          <a:p>
            <a:pPr lvl="2"/>
            <a:r>
              <a:rPr lang="ja-JP" altLang="en-US" dirty="0" smtClean="0"/>
              <a:t>鳴らし続けたい間</a:t>
            </a:r>
            <a:r>
              <a:rPr lang="en-US" altLang="ja-JP" dirty="0" smtClean="0"/>
              <a:t/>
            </a:r>
            <a:br>
              <a:rPr lang="en-US" altLang="ja-JP" dirty="0" smtClean="0"/>
            </a:br>
            <a:r>
              <a:rPr lang="ja-JP" altLang="en-US" dirty="0" smtClean="0"/>
              <a:t>呼び続ける必要がある</a:t>
            </a:r>
            <a:endParaRPr lang="en-US" altLang="ja-JP" dirty="0" smtClean="0"/>
          </a:p>
          <a:p>
            <a:pPr lvl="1"/>
            <a:r>
              <a:rPr lang="ja-JP" altLang="en-US" dirty="0" smtClean="0"/>
              <a:t>再生中なら</a:t>
            </a:r>
            <a:r>
              <a:rPr lang="en-US" altLang="ja-JP" dirty="0" smtClean="0"/>
              <a:t>true</a:t>
            </a:r>
            <a:r>
              <a:rPr lang="ja-JP" altLang="en-US" dirty="0" smtClean="0"/>
              <a:t>、</a:t>
            </a:r>
            <a:r>
              <a:rPr lang="en-US" altLang="ja-JP" dirty="0" smtClean="0"/>
              <a:t/>
            </a:r>
            <a:br>
              <a:rPr lang="en-US" altLang="ja-JP" dirty="0" smtClean="0"/>
            </a:br>
            <a:r>
              <a:rPr lang="ja-JP" altLang="en-US" dirty="0" smtClean="0"/>
              <a:t>末端</a:t>
            </a:r>
            <a:r>
              <a:rPr lang="ja-JP" altLang="en-US" dirty="0" smtClean="0"/>
              <a:t>まで再生したら</a:t>
            </a:r>
            <a:r>
              <a:rPr lang="en-US" altLang="ja-JP" dirty="0" smtClean="0"/>
              <a:t>false</a:t>
            </a:r>
            <a:r>
              <a:rPr lang="ja-JP" altLang="en-US" dirty="0" smtClean="0"/>
              <a:t>が返る</a:t>
            </a:r>
          </a:p>
          <a:p>
            <a:r>
              <a:rPr kumimoji="1" lang="en-US" altLang="ja-JP" dirty="0" smtClean="0"/>
              <a:t>pause()</a:t>
            </a:r>
            <a:endParaRPr kumimoji="1" lang="en-US" altLang="ja-JP" dirty="0" smtClean="0"/>
          </a:p>
          <a:p>
            <a:pPr lvl="1"/>
            <a:r>
              <a:rPr kumimoji="1" lang="ja-JP" altLang="en-US" dirty="0" smtClean="0"/>
              <a:t>止める、</a:t>
            </a:r>
            <a:r>
              <a:rPr kumimoji="1" lang="en-US" altLang="ja-JP" dirty="0" smtClean="0"/>
              <a:t>play</a:t>
            </a:r>
            <a:r>
              <a:rPr kumimoji="1" lang="ja-JP" altLang="en-US" dirty="0" smtClean="0"/>
              <a:t>で再開可</a:t>
            </a:r>
          </a:p>
          <a:p>
            <a:pPr lvl="1"/>
            <a:endParaRPr kumimoji="1" lang="en-US" altLang="ja-JP" dirty="0" smtClean="0"/>
          </a:p>
        </p:txBody>
      </p:sp>
      <p:sp>
        <p:nvSpPr>
          <p:cNvPr id="4" name="コンテンツ プレースホルダ 3"/>
          <p:cNvSpPr>
            <a:spLocks noGrp="1"/>
          </p:cNvSpPr>
          <p:nvPr>
            <p:ph sz="half" idx="2"/>
          </p:nvPr>
        </p:nvSpPr>
        <p:spPr/>
        <p:txBody>
          <a:bodyPr>
            <a:normAutofit fontScale="92500" lnSpcReduction="20000"/>
          </a:bodyPr>
          <a:lstStyle/>
          <a:p>
            <a:r>
              <a:rPr lang="en-US" altLang="ja-JP" dirty="0" smtClean="0"/>
              <a:t>seek()</a:t>
            </a:r>
            <a:endParaRPr lang="en-US" altLang="ja-JP" dirty="0" smtClean="0"/>
          </a:p>
          <a:p>
            <a:pPr lvl="1"/>
            <a:r>
              <a:rPr lang="ja-JP" altLang="en-US" dirty="0" smtClean="0"/>
              <a:t>指定位置へ頭出し</a:t>
            </a:r>
            <a:endParaRPr lang="en-US" altLang="ja-JP" dirty="0" smtClean="0"/>
          </a:p>
          <a:p>
            <a:pPr lvl="1"/>
            <a:r>
              <a:rPr lang="ja-JP" altLang="en-US" dirty="0" smtClean="0"/>
              <a:t>単位は秒</a:t>
            </a:r>
            <a:r>
              <a:rPr lang="en-US" altLang="ja-JP" dirty="0" smtClean="0"/>
              <a:t>(double)</a:t>
            </a:r>
          </a:p>
          <a:p>
            <a:r>
              <a:rPr kumimoji="1" lang="en-US" altLang="ja-JP" dirty="0" smtClean="0"/>
              <a:t>tell()</a:t>
            </a:r>
            <a:endParaRPr kumimoji="1" lang="en-US" altLang="ja-JP" dirty="0" smtClean="0"/>
          </a:p>
          <a:p>
            <a:pPr lvl="1"/>
            <a:r>
              <a:rPr lang="ja-JP" altLang="en-US" dirty="0" smtClean="0"/>
              <a:t>現在再生位置を取得</a:t>
            </a:r>
            <a:endParaRPr lang="en-US" altLang="ja-JP" dirty="0" smtClean="0"/>
          </a:p>
          <a:p>
            <a:pPr lvl="1"/>
            <a:r>
              <a:rPr lang="ja-JP" altLang="en-US" dirty="0" smtClean="0"/>
              <a:t>ちょっと不正確</a:t>
            </a:r>
          </a:p>
          <a:p>
            <a:r>
              <a:rPr kumimoji="1" lang="en-US" altLang="ja-JP" dirty="0" smtClean="0"/>
              <a:t>setGain()</a:t>
            </a:r>
            <a:endParaRPr kumimoji="1" lang="en-US" altLang="ja-JP" dirty="0" smtClean="0"/>
          </a:p>
          <a:p>
            <a:pPr lvl="1"/>
            <a:r>
              <a:rPr lang="ja-JP" altLang="en-US" dirty="0" smtClean="0"/>
              <a:t>音量調整</a:t>
            </a:r>
            <a:r>
              <a:rPr lang="en-US" altLang="ja-JP" dirty="0" smtClean="0"/>
              <a:t>(0.0~1.0)</a:t>
            </a:r>
          </a:p>
          <a:p>
            <a:r>
              <a:rPr lang="en-US" altLang="ja-JP" dirty="0" smtClean="0"/>
              <a:t>setLoopMode()</a:t>
            </a:r>
            <a:endParaRPr lang="en-US" altLang="ja-JP" dirty="0" smtClean="0"/>
          </a:p>
          <a:p>
            <a:pPr lvl="1"/>
            <a:r>
              <a:rPr lang="en-US" altLang="ja-JP" dirty="0" smtClean="0"/>
              <a:t>true</a:t>
            </a:r>
            <a:r>
              <a:rPr lang="ja-JP" altLang="en-US" dirty="0" smtClean="0"/>
              <a:t>を渡すと末端まで</a:t>
            </a:r>
            <a:r>
              <a:rPr lang="en-US" altLang="ja-JP" dirty="0" smtClean="0"/>
              <a:t/>
            </a:r>
            <a:br>
              <a:rPr lang="en-US" altLang="ja-JP" dirty="0" smtClean="0"/>
            </a:br>
            <a:r>
              <a:rPr lang="ja-JP" altLang="en-US" dirty="0" smtClean="0"/>
              <a:t>再生したら自動的に</a:t>
            </a:r>
            <a:r>
              <a:rPr lang="en-US" altLang="ja-JP" dirty="0" smtClean="0"/>
              <a:t/>
            </a:r>
            <a:br>
              <a:rPr lang="en-US" altLang="ja-JP" dirty="0" smtClean="0"/>
            </a:br>
            <a:r>
              <a:rPr lang="ja-JP" altLang="en-US" dirty="0" smtClean="0"/>
              <a:t>最初に巻き戻って</a:t>
            </a:r>
            <a:r>
              <a:rPr lang="en-US" altLang="ja-JP" dirty="0" smtClean="0"/>
              <a:t/>
            </a:r>
            <a:br>
              <a:rPr lang="en-US" altLang="ja-JP" dirty="0" smtClean="0"/>
            </a:br>
            <a:r>
              <a:rPr lang="ja-JP" altLang="en-US" dirty="0" smtClean="0"/>
              <a:t>再生を続ける</a:t>
            </a:r>
            <a:endParaRPr lang="en-US" altLang="ja-JP"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サラウンドに挑戦してみよう</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イヤホンじゃないと分かりづらいかもしれないけど</a:t>
            </a:r>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サラウンドとは？</a:t>
            </a:r>
            <a:endParaRPr kumimoji="1" lang="ja-JP" altLang="en-US" dirty="0"/>
          </a:p>
        </p:txBody>
      </p:sp>
      <p:sp>
        <p:nvSpPr>
          <p:cNvPr id="5" name="コンテンツ プレースホルダ 4"/>
          <p:cNvSpPr>
            <a:spLocks noGrp="1"/>
          </p:cNvSpPr>
          <p:nvPr>
            <p:ph idx="1"/>
          </p:nvPr>
        </p:nvSpPr>
        <p:spPr/>
        <p:txBody>
          <a:bodyPr/>
          <a:lstStyle/>
          <a:p>
            <a:r>
              <a:rPr kumimoji="1" lang="ja-JP" altLang="en-US" dirty="0" smtClean="0"/>
              <a:t>ドルビー</a:t>
            </a:r>
            <a:r>
              <a:rPr kumimoji="1" lang="en-US" altLang="ja-JP" dirty="0" smtClean="0"/>
              <a:t>5.1ch</a:t>
            </a:r>
            <a:r>
              <a:rPr kumimoji="1" lang="ja-JP" altLang="en-US" dirty="0" smtClean="0"/>
              <a:t>とかのアレ</a:t>
            </a:r>
            <a:endParaRPr kumimoji="1" lang="en-US" altLang="ja-JP" dirty="0" smtClean="0"/>
          </a:p>
          <a:p>
            <a:r>
              <a:rPr lang="ja-JP" altLang="en-US" dirty="0" smtClean="0"/>
              <a:t>空間の中に実際にいるように音が</a:t>
            </a:r>
            <a:r>
              <a:rPr lang="en-US" altLang="ja-JP" dirty="0" smtClean="0"/>
              <a:t/>
            </a:r>
            <a:br>
              <a:rPr lang="en-US" altLang="ja-JP" dirty="0" smtClean="0"/>
            </a:br>
            <a:r>
              <a:rPr lang="ja-JP" altLang="en-US" dirty="0" smtClean="0"/>
              <a:t>聞こえてくるアレ</a:t>
            </a:r>
            <a:endParaRPr lang="en-US" altLang="ja-JP" dirty="0" smtClean="0"/>
          </a:p>
          <a:p>
            <a:r>
              <a:rPr kumimoji="1" lang="ja-JP" altLang="en-US" dirty="0" smtClean="0"/>
              <a:t>特殊な機材やスピーカを揃えなくても、ある程度それっぽく再生できるように</a:t>
            </a:r>
            <a:r>
              <a:rPr kumimoji="1" lang="en-US" altLang="ja-JP" dirty="0" smtClean="0"/>
              <a:t/>
            </a:r>
            <a:br>
              <a:rPr kumimoji="1" lang="en-US" altLang="ja-JP" dirty="0" smtClean="0"/>
            </a:br>
            <a:r>
              <a:rPr kumimoji="1" lang="ja-JP" altLang="en-US" dirty="0" smtClean="0"/>
              <a:t>なってきた</a:t>
            </a:r>
            <a:endParaRPr kumimoji="1" lang="en-US" altLang="ja-JP" dirty="0" smtClean="0"/>
          </a:p>
          <a:p>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今後の授業方針について</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基本的に課題は出しません</a:t>
            </a:r>
            <a:endParaRPr kumimoji="1" lang="en-US" altLang="ja-JP" dirty="0" smtClean="0"/>
          </a:p>
          <a:p>
            <a:pPr lvl="1"/>
            <a:r>
              <a:rPr lang="ja-JP" altLang="en-US" dirty="0"/>
              <a:t>企画</a:t>
            </a:r>
            <a:r>
              <a:rPr lang="ja-JP" altLang="en-US" dirty="0" smtClean="0"/>
              <a:t>を練って制作する段階に入ったので、</a:t>
            </a:r>
            <a:r>
              <a:rPr lang="en-US" altLang="ja-JP" dirty="0" smtClean="0"/>
              <a:t/>
            </a:r>
            <a:br>
              <a:rPr lang="en-US" altLang="ja-JP" dirty="0" smtClean="0"/>
            </a:br>
            <a:r>
              <a:rPr lang="ja-JP" altLang="en-US" dirty="0" smtClean="0"/>
              <a:t>そちらに集中して欲しい</a:t>
            </a:r>
            <a:endParaRPr lang="en-US" altLang="ja-JP" dirty="0" smtClean="0"/>
          </a:p>
          <a:p>
            <a:r>
              <a:rPr kumimoji="1" lang="ja-JP" altLang="en-US" dirty="0"/>
              <a:t>これまで</a:t>
            </a:r>
            <a:r>
              <a:rPr kumimoji="1" lang="ja-JP" altLang="en-US" dirty="0" smtClean="0"/>
              <a:t>の課題の遅延提出受け付け</a:t>
            </a:r>
            <a:endParaRPr kumimoji="1" lang="en-US" altLang="ja-JP" dirty="0" smtClean="0"/>
          </a:p>
          <a:p>
            <a:pPr lvl="1"/>
            <a:r>
              <a:rPr lang="ja-JP" altLang="en-US" dirty="0" smtClean="0"/>
              <a:t>年内いっぱいを期限した提出枠を作ります</a:t>
            </a:r>
            <a:endParaRPr lang="en-US" altLang="ja-JP" dirty="0" smtClean="0"/>
          </a:p>
          <a:p>
            <a:pPr lvl="1"/>
            <a:r>
              <a:rPr kumimoji="1" lang="ja-JP" altLang="en-US" dirty="0"/>
              <a:t>上書き</a:t>
            </a:r>
            <a:r>
              <a:rPr kumimoji="1" lang="ja-JP" altLang="en-US" dirty="0" smtClean="0"/>
              <a:t>に</a:t>
            </a:r>
            <a:r>
              <a:rPr kumimoji="1" lang="ja-JP" altLang="en-US" dirty="0"/>
              <a:t>なるので</a:t>
            </a:r>
            <a:r>
              <a:rPr kumimoji="1" lang="ja-JP" altLang="en-US" dirty="0" smtClean="0"/>
              <a:t>、出し直したい場合は</a:t>
            </a:r>
            <a:r>
              <a:rPr kumimoji="1" lang="en-US" altLang="ja-JP" dirty="0" smtClean="0"/>
              <a:t/>
            </a:r>
            <a:br>
              <a:rPr kumimoji="1" lang="en-US" altLang="ja-JP" dirty="0" smtClean="0"/>
            </a:br>
            <a:r>
              <a:rPr kumimoji="1" lang="ja-JP" altLang="en-US" dirty="0" smtClean="0"/>
              <a:t>以前に出したモノもまとめて提出すること</a:t>
            </a:r>
            <a:endParaRPr kumimoji="1" lang="en-US" altLang="ja-JP" dirty="0" smtClean="0"/>
          </a:p>
          <a:p>
            <a:r>
              <a:rPr lang="ja-JP" altLang="en-US" dirty="0" smtClean="0"/>
              <a:t>今後はゲームを味付けするための材料を提示していくことにします</a:t>
            </a:r>
            <a:endParaRPr kumimoji="1" lang="ja-JP" altLang="en-US" dirty="0"/>
          </a:p>
        </p:txBody>
      </p:sp>
    </p:spTree>
    <p:extLst>
      <p:ext uri="{BB962C8B-B14F-4D97-AF65-F5344CB8AC3E}">
        <p14:creationId xmlns:p14="http://schemas.microsoft.com/office/powerpoint/2010/main" val="26881161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dirty="0" smtClean="0"/>
              <a:t>3D</a:t>
            </a:r>
            <a:r>
              <a:rPr kumimoji="1" lang="ja-JP" altLang="en-US" dirty="0" smtClean="0"/>
              <a:t>サラウンド</a:t>
            </a:r>
            <a:endParaRPr kumimoji="1" lang="ja-JP" altLang="en-US" dirty="0"/>
          </a:p>
        </p:txBody>
      </p:sp>
      <p:sp>
        <p:nvSpPr>
          <p:cNvPr id="6" name="コンテンツ プレースホルダ 5"/>
          <p:cNvSpPr>
            <a:spLocks noGrp="1"/>
          </p:cNvSpPr>
          <p:nvPr>
            <p:ph idx="1"/>
          </p:nvPr>
        </p:nvSpPr>
        <p:spPr/>
        <p:txBody>
          <a:bodyPr>
            <a:normAutofit/>
          </a:bodyPr>
          <a:lstStyle/>
          <a:p>
            <a:r>
              <a:rPr kumimoji="1" lang="ja-JP" altLang="en-US" dirty="0" smtClean="0"/>
              <a:t>効果音再生用のすごい変数は</a:t>
            </a:r>
            <a:r>
              <a:rPr kumimoji="1" lang="en-US" altLang="ja-JP" dirty="0" smtClean="0"/>
              <a:t>3</a:t>
            </a:r>
            <a:r>
              <a:rPr kumimoji="1" lang="ja-JP" altLang="en-US" dirty="0" smtClean="0"/>
              <a:t>次元座標を</a:t>
            </a:r>
            <a:br>
              <a:rPr kumimoji="1" lang="ja-JP" altLang="en-US" dirty="0" smtClean="0"/>
            </a:br>
            <a:r>
              <a:rPr kumimoji="1" lang="ja-JP" altLang="en-US" dirty="0" smtClean="0"/>
              <a:t>与えることでサラウンド表現が可能</a:t>
            </a:r>
          </a:p>
          <a:p>
            <a:pPr lvl="1"/>
            <a:r>
              <a:rPr lang="en-US" altLang="ja-JP" dirty="0" smtClean="0"/>
              <a:t>setPosition()</a:t>
            </a:r>
            <a:r>
              <a:rPr lang="ja-JP" altLang="en-US" dirty="0" smtClean="0"/>
              <a:t>で定点指定</a:t>
            </a:r>
          </a:p>
          <a:p>
            <a:pPr lvl="1"/>
            <a:r>
              <a:rPr kumimoji="1" lang="en-US" altLang="ja-JP" dirty="0" smtClean="0"/>
              <a:t>setModel()</a:t>
            </a:r>
            <a:r>
              <a:rPr kumimoji="1" lang="ja-JP" altLang="en-US" dirty="0" smtClean="0"/>
              <a:t>で与えたモデルの位置に追従</a:t>
            </a:r>
          </a:p>
          <a:p>
            <a:pPr lvl="1"/>
            <a:endParaRPr lang="en-US" altLang="ja-JP" dirty="0" smtClean="0"/>
          </a:p>
          <a:p>
            <a:pPr lvl="1"/>
            <a:r>
              <a:rPr lang="en-US" altLang="ja-JP" dirty="0" smtClean="0"/>
              <a:t>setReferenceDist()</a:t>
            </a:r>
            <a:r>
              <a:rPr lang="ja-JP" altLang="en-US" dirty="0" smtClean="0"/>
              <a:t>で音の届く距離を設定</a:t>
            </a:r>
            <a:endParaRPr lang="en-US" altLang="ja-JP" dirty="0" smtClean="0"/>
          </a:p>
          <a:p>
            <a:pPr lvl="1"/>
            <a:r>
              <a:rPr kumimoji="1" lang="en-US" altLang="ja-JP" dirty="0" smtClean="0"/>
              <a:t>setListenerModel()</a:t>
            </a:r>
            <a:r>
              <a:rPr kumimoji="1" lang="ja-JP" altLang="en-US" dirty="0" smtClean="0"/>
              <a:t>で</a:t>
            </a:r>
            <a:r>
              <a:rPr lang="ja-JP" altLang="en-US" dirty="0"/>
              <a:t>リスナーを設定</a:t>
            </a:r>
            <a:r>
              <a:rPr kumimoji="1" lang="ja-JP" altLang="en-US" dirty="0" smtClean="0"/>
              <a:t/>
            </a:r>
            <a:br>
              <a:rPr kumimoji="1" lang="ja-JP" altLang="en-US" dirty="0" smtClean="0"/>
            </a:br>
            <a:r>
              <a:rPr kumimoji="1" lang="en-US" altLang="ja-JP" dirty="0" smtClean="0"/>
              <a:t>(</a:t>
            </a:r>
            <a:r>
              <a:rPr kumimoji="1" lang="ja-JP" altLang="en-US" dirty="0" smtClean="0"/>
              <a:t>多くの場合はプレイヤーかカメラモデル</a:t>
            </a:r>
            <a:r>
              <a:rPr kumimoji="1" lang="en-US" altLang="ja-JP" dirty="0" smtClean="0"/>
              <a:t>)</a:t>
            </a:r>
            <a:endParaRPr kumimoji="1"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ファイル読み込みのパス指定</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lang="ja-JP" altLang="en-US" dirty="0" smtClean="0"/>
              <a:t>読み込むファイル</a:t>
            </a:r>
            <a:r>
              <a:rPr lang="ja-JP" altLang="en-US" dirty="0"/>
              <a:t>名</a:t>
            </a:r>
            <a:r>
              <a:rPr lang="ja-JP" altLang="en-US" dirty="0" smtClean="0"/>
              <a:t>は</a:t>
            </a:r>
            <a:r>
              <a:rPr lang="en-US" altLang="ja-JP" dirty="0" smtClean="0"/>
              <a:t/>
            </a:r>
            <a:br>
              <a:rPr lang="en-US" altLang="ja-JP" dirty="0" smtClean="0"/>
            </a:br>
            <a:r>
              <a:rPr lang="ja-JP" altLang="en-US" dirty="0" smtClean="0"/>
              <a:t>「</a:t>
            </a:r>
            <a:r>
              <a:rPr lang="en-US" altLang="ja-JP" dirty="0" smtClean="0"/>
              <a:t>exe</a:t>
            </a:r>
            <a:r>
              <a:rPr lang="ja-JP" altLang="en-US" dirty="0" smtClean="0"/>
              <a:t>ファイルから見た相対パス」</a:t>
            </a:r>
            <a:r>
              <a:rPr lang="en-US" altLang="ja-JP" dirty="0" smtClean="0"/>
              <a:t/>
            </a:r>
            <a:br>
              <a:rPr lang="en-US" altLang="ja-JP" dirty="0" smtClean="0"/>
            </a:br>
            <a:r>
              <a:rPr lang="ja-JP" altLang="en-US" dirty="0" smtClean="0"/>
              <a:t>で指定する</a:t>
            </a:r>
            <a:endParaRPr lang="en-US" altLang="ja-JP" dirty="0" smtClean="0"/>
          </a:p>
          <a:p>
            <a:r>
              <a:rPr kumimoji="1" lang="en-US" altLang="ja-JP" dirty="0" smtClean="0"/>
              <a:t>exe</a:t>
            </a:r>
            <a:r>
              <a:rPr kumimoji="1" lang="ja-JP" altLang="en-US" dirty="0" smtClean="0"/>
              <a:t>ファイルは</a:t>
            </a:r>
            <a:r>
              <a:rPr kumimoji="1" lang="en-US" altLang="ja-JP" dirty="0" smtClean="0"/>
              <a:t>_exe</a:t>
            </a:r>
            <a:r>
              <a:rPr kumimoji="1" lang="ja-JP" altLang="en-US" dirty="0" smtClean="0"/>
              <a:t>フォルダに作成されるので、読み込みたいデータはその中に配置する</a:t>
            </a:r>
            <a:endParaRPr kumimoji="1" lang="en-US" altLang="ja-JP" dirty="0" smtClean="0"/>
          </a:p>
          <a:p>
            <a:pPr lvl="1"/>
            <a:r>
              <a:rPr kumimoji="1" lang="en-US" altLang="ja-JP" dirty="0" smtClean="0"/>
              <a:t>_exe</a:t>
            </a:r>
            <a:r>
              <a:rPr kumimoji="1" lang="ja-JP" altLang="en-US" dirty="0" smtClean="0"/>
              <a:t>フォルダ内にフォルダを作った場合は</a:t>
            </a:r>
            <a:r>
              <a:rPr kumimoji="1" lang="en-US" altLang="ja-JP" dirty="0" smtClean="0"/>
              <a:t/>
            </a:r>
            <a:br>
              <a:rPr kumimoji="1" lang="en-US" altLang="ja-JP" dirty="0" smtClean="0"/>
            </a:br>
            <a:r>
              <a:rPr kumimoji="1" lang="en-US" altLang="ja-JP" dirty="0" smtClean="0"/>
              <a:t>”</a:t>
            </a:r>
            <a:r>
              <a:rPr lang="ja-JP" altLang="en-US" dirty="0" smtClean="0"/>
              <a:t>フォルダ名</a:t>
            </a:r>
            <a:r>
              <a:rPr lang="en-US" altLang="ja-JP" dirty="0" smtClean="0"/>
              <a:t>\\</a:t>
            </a:r>
            <a:r>
              <a:rPr lang="ja-JP" altLang="en-US" dirty="0" smtClean="0"/>
              <a:t>ファイル名</a:t>
            </a:r>
            <a:r>
              <a:rPr lang="en-US" altLang="ja-JP" dirty="0" smtClean="0"/>
              <a:t>.</a:t>
            </a:r>
            <a:r>
              <a:rPr lang="ja-JP" altLang="en-US" dirty="0" smtClean="0"/>
              <a:t>拡張子</a:t>
            </a:r>
            <a:r>
              <a:rPr lang="en-US" altLang="ja-JP" dirty="0" smtClean="0"/>
              <a:t>”</a:t>
            </a:r>
            <a:r>
              <a:rPr kumimoji="1" lang="ja-JP" altLang="en-US" dirty="0" smtClean="0"/>
              <a:t>とする</a:t>
            </a:r>
            <a:endParaRPr kumimoji="1" lang="en-US" altLang="ja-JP" dirty="0" smtClean="0"/>
          </a:p>
          <a:p>
            <a:pPr lvl="1"/>
            <a:r>
              <a:rPr lang="ja-JP" altLang="en-US" dirty="0"/>
              <a:t>区切り</a:t>
            </a:r>
            <a:r>
              <a:rPr lang="ja-JP" altLang="en-US" dirty="0" smtClean="0"/>
              <a:t>の</a:t>
            </a:r>
            <a:r>
              <a:rPr lang="en-US" altLang="ja-JP" dirty="0" smtClean="0"/>
              <a:t>\</a:t>
            </a:r>
            <a:r>
              <a:rPr lang="ja-JP" altLang="en-US" dirty="0" smtClean="0"/>
              <a:t>を</a:t>
            </a:r>
            <a:r>
              <a:rPr lang="en-US" altLang="ja-JP" dirty="0" smtClean="0"/>
              <a:t>2</a:t>
            </a:r>
            <a:r>
              <a:rPr lang="ja-JP" altLang="en-US" dirty="0" smtClean="0"/>
              <a:t>つ重ねる点に注意</a:t>
            </a:r>
            <a:endParaRPr lang="en-US" altLang="ja-JP" dirty="0" smtClean="0"/>
          </a:p>
          <a:p>
            <a:r>
              <a:rPr kumimoji="1" lang="en-US" altLang="ja-JP" dirty="0" smtClean="0"/>
              <a:t>_exe</a:t>
            </a:r>
            <a:r>
              <a:rPr kumimoji="1" lang="ja-JP" altLang="en-US" dirty="0" smtClean="0"/>
              <a:t>フォルダ内の</a:t>
            </a:r>
            <a:r>
              <a:rPr lang="en-US" altLang="ja-JP" dirty="0" smtClean="0"/>
              <a:t>*.dll</a:t>
            </a:r>
            <a:r>
              <a:rPr lang="ja-JP" altLang="en-US" dirty="0" smtClean="0"/>
              <a:t>ファイルも忘れずに</a:t>
            </a:r>
            <a:endParaRPr kumimoji="1" lang="ja-JP" altLang="en-US" dirty="0"/>
          </a:p>
        </p:txBody>
      </p:sp>
    </p:spTree>
    <p:extLst>
      <p:ext uri="{BB962C8B-B14F-4D97-AF65-F5344CB8AC3E}">
        <p14:creationId xmlns:p14="http://schemas.microsoft.com/office/powerpoint/2010/main" val="39434663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補足資料</a:t>
            </a:r>
            <a:endParaRPr kumimoji="1" lang="ja-JP" altLang="en-US" dirty="0"/>
          </a:p>
        </p:txBody>
      </p:sp>
      <p:sp>
        <p:nvSpPr>
          <p:cNvPr id="5" name="テキスト プレースホルダー 4"/>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9771348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kumimoji="1" lang="ja-JP" altLang="en-US" dirty="0" smtClean="0"/>
              <a:t>今後扱えるようになる予定の素材</a:t>
            </a:r>
            <a:endParaRPr kumimoji="1" lang="ja-JP" altLang="en-US" dirty="0"/>
          </a:p>
        </p:txBody>
      </p:sp>
      <p:sp>
        <p:nvSpPr>
          <p:cNvPr id="6" name="コンテンツ プレースホルダー 5"/>
          <p:cNvSpPr>
            <a:spLocks noGrp="1"/>
          </p:cNvSpPr>
          <p:nvPr>
            <p:ph sz="half" idx="1"/>
          </p:nvPr>
        </p:nvSpPr>
        <p:spPr/>
        <p:txBody>
          <a:bodyPr>
            <a:normAutofit fontScale="92500" lnSpcReduction="10000"/>
          </a:bodyPr>
          <a:lstStyle/>
          <a:p>
            <a:r>
              <a:rPr kumimoji="1" lang="en-US" altLang="ja-JP" dirty="0" smtClean="0"/>
              <a:t>2</a:t>
            </a:r>
            <a:r>
              <a:rPr kumimoji="1" lang="ja-JP" altLang="en-US" dirty="0" smtClean="0"/>
              <a:t>次元画像素材</a:t>
            </a:r>
            <a:endParaRPr kumimoji="1" lang="en-US" altLang="ja-JP" dirty="0" smtClean="0"/>
          </a:p>
          <a:p>
            <a:pPr lvl="1"/>
            <a:r>
              <a:rPr lang="ja-JP" altLang="en-US" dirty="0"/>
              <a:t>一般的</a:t>
            </a:r>
            <a:r>
              <a:rPr lang="ja-JP" altLang="en-US" dirty="0" smtClean="0"/>
              <a:t>な画像データ</a:t>
            </a:r>
            <a:endParaRPr kumimoji="1" lang="en-US" altLang="ja-JP" dirty="0" smtClean="0"/>
          </a:p>
          <a:p>
            <a:pPr lvl="2"/>
            <a:r>
              <a:rPr lang="en-US" altLang="ja-JP" dirty="0" smtClean="0"/>
              <a:t>BMP</a:t>
            </a:r>
          </a:p>
          <a:p>
            <a:pPr lvl="2"/>
            <a:r>
              <a:rPr kumimoji="1" lang="en-US" altLang="ja-JP" dirty="0" smtClean="0"/>
              <a:t>JPG</a:t>
            </a:r>
          </a:p>
          <a:p>
            <a:pPr lvl="2"/>
            <a:r>
              <a:rPr lang="en-US" altLang="ja-JP" dirty="0" smtClean="0"/>
              <a:t>PNG(</a:t>
            </a:r>
            <a:r>
              <a:rPr lang="ja-JP" altLang="en-US" dirty="0" smtClean="0"/>
              <a:t>透過色付き</a:t>
            </a:r>
            <a:r>
              <a:rPr lang="en-US" altLang="ja-JP" dirty="0" smtClean="0"/>
              <a:t>)</a:t>
            </a:r>
          </a:p>
          <a:p>
            <a:pPr lvl="1"/>
            <a:r>
              <a:rPr lang="ja-JP" altLang="en-US" dirty="0" smtClean="0"/>
              <a:t>アニメーションも</a:t>
            </a:r>
            <a:r>
              <a:rPr lang="en-US" altLang="ja-JP" dirty="0" smtClean="0"/>
              <a:t/>
            </a:r>
            <a:br>
              <a:rPr lang="en-US" altLang="ja-JP" dirty="0" smtClean="0"/>
            </a:br>
            <a:r>
              <a:rPr lang="en-US" altLang="ja-JP" dirty="0" smtClean="0"/>
              <a:t>(</a:t>
            </a:r>
            <a:r>
              <a:rPr lang="ja-JP" altLang="en-US" dirty="0" smtClean="0"/>
              <a:t>頑張れば</a:t>
            </a:r>
            <a:r>
              <a:rPr lang="en-US" altLang="ja-JP" dirty="0" smtClean="0"/>
              <a:t>)</a:t>
            </a:r>
            <a:r>
              <a:rPr lang="ja-JP" altLang="en-US" dirty="0" smtClean="0"/>
              <a:t>表現可能</a:t>
            </a:r>
            <a:endParaRPr lang="en-US" altLang="ja-JP" dirty="0" smtClean="0"/>
          </a:p>
          <a:p>
            <a:pPr lvl="1"/>
            <a:endParaRPr kumimoji="1" lang="en-US" altLang="ja-JP" dirty="0"/>
          </a:p>
          <a:p>
            <a:pPr lvl="1"/>
            <a:r>
              <a:rPr kumimoji="1" lang="ja-JP" altLang="en-US" dirty="0" smtClean="0"/>
              <a:t>ゲーム画面内での</a:t>
            </a:r>
            <a:r>
              <a:rPr kumimoji="1" lang="en-US" altLang="ja-JP" dirty="0" smtClean="0"/>
              <a:t/>
            </a:r>
            <a:br>
              <a:rPr kumimoji="1" lang="en-US" altLang="ja-JP" dirty="0" smtClean="0"/>
            </a:br>
            <a:r>
              <a:rPr kumimoji="1" lang="ja-JP" altLang="en-US" dirty="0" smtClean="0"/>
              <a:t>文字列表示</a:t>
            </a:r>
            <a:endParaRPr kumimoji="1" lang="en-US" altLang="ja-JP" dirty="0" smtClean="0"/>
          </a:p>
          <a:p>
            <a:pPr lvl="2"/>
            <a:r>
              <a:rPr lang="ja-JP" altLang="en-US" dirty="0" smtClean="0"/>
              <a:t>フォントデータ指定可</a:t>
            </a:r>
            <a:endParaRPr kumimoji="1" lang="ja-JP" altLang="en-US" dirty="0"/>
          </a:p>
        </p:txBody>
      </p:sp>
      <p:sp>
        <p:nvSpPr>
          <p:cNvPr id="7" name="コンテンツ プレースホルダー 6"/>
          <p:cNvSpPr>
            <a:spLocks noGrp="1"/>
          </p:cNvSpPr>
          <p:nvPr>
            <p:ph sz="half" idx="2"/>
          </p:nvPr>
        </p:nvSpPr>
        <p:spPr/>
        <p:txBody>
          <a:bodyPr>
            <a:normAutofit fontScale="92500" lnSpcReduction="10000"/>
          </a:bodyPr>
          <a:lstStyle/>
          <a:p>
            <a:r>
              <a:rPr kumimoji="1" lang="en-US" altLang="ja-JP" dirty="0" smtClean="0"/>
              <a:t>3</a:t>
            </a:r>
            <a:r>
              <a:rPr kumimoji="1" lang="ja-JP" altLang="en-US" dirty="0" smtClean="0"/>
              <a:t>次元モデル素材</a:t>
            </a:r>
            <a:endParaRPr kumimoji="1" lang="en-US" altLang="ja-JP" dirty="0" smtClean="0"/>
          </a:p>
          <a:p>
            <a:pPr lvl="1"/>
            <a:r>
              <a:rPr lang="ja-JP" altLang="en-US" dirty="0"/>
              <a:t>いずれ</a:t>
            </a:r>
            <a:r>
              <a:rPr lang="ja-JP" altLang="en-US" dirty="0" smtClean="0"/>
              <a:t>の形式でも</a:t>
            </a:r>
            <a:r>
              <a:rPr lang="en-US" altLang="ja-JP" dirty="0" smtClean="0"/>
              <a:t/>
            </a:r>
            <a:br>
              <a:rPr lang="en-US" altLang="ja-JP" dirty="0" smtClean="0"/>
            </a:br>
            <a:r>
              <a:rPr lang="ja-JP" altLang="en-US" dirty="0" smtClean="0"/>
              <a:t>ポリゴン数や、</a:t>
            </a:r>
            <a:r>
              <a:rPr lang="en-US" altLang="ja-JP" dirty="0" smtClean="0"/>
              <a:t/>
            </a:r>
            <a:br>
              <a:rPr lang="en-US" altLang="ja-JP" dirty="0" smtClean="0"/>
            </a:br>
            <a:r>
              <a:rPr lang="ja-JP" altLang="en-US" dirty="0" smtClean="0"/>
              <a:t>テクスチャ画像には</a:t>
            </a:r>
            <a:r>
              <a:rPr lang="en-US" altLang="ja-JP" dirty="0" smtClean="0"/>
              <a:t/>
            </a:r>
            <a:br>
              <a:rPr lang="en-US" altLang="ja-JP" dirty="0" smtClean="0"/>
            </a:br>
            <a:r>
              <a:rPr lang="ja-JP" altLang="en-US" dirty="0" smtClean="0"/>
              <a:t>制約が生じる</a:t>
            </a:r>
            <a:endParaRPr kumimoji="1" lang="en-US" altLang="ja-JP" dirty="0" smtClean="0"/>
          </a:p>
          <a:p>
            <a:pPr lvl="1"/>
            <a:r>
              <a:rPr kumimoji="1" lang="en-US" altLang="ja-JP" dirty="0" smtClean="0"/>
              <a:t>X</a:t>
            </a:r>
          </a:p>
          <a:p>
            <a:pPr lvl="2"/>
            <a:r>
              <a:rPr lang="en-US" altLang="ja-JP" dirty="0" smtClean="0"/>
              <a:t>Maya</a:t>
            </a:r>
            <a:r>
              <a:rPr lang="ja-JP" altLang="en-US" dirty="0" smtClean="0"/>
              <a:t>からプラグインを使用して出力可能</a:t>
            </a:r>
            <a:endParaRPr lang="en-US" altLang="ja-JP" dirty="0" smtClean="0"/>
          </a:p>
          <a:p>
            <a:pPr lvl="1"/>
            <a:r>
              <a:rPr kumimoji="1" lang="en-US" altLang="ja-JP" dirty="0" smtClean="0"/>
              <a:t>MQO</a:t>
            </a:r>
          </a:p>
          <a:p>
            <a:pPr lvl="2"/>
            <a:r>
              <a:rPr lang="en-US" altLang="ja-JP" dirty="0" smtClean="0"/>
              <a:t>X</a:t>
            </a:r>
            <a:r>
              <a:rPr lang="ja-JP" altLang="en-US" dirty="0" smtClean="0"/>
              <a:t>よりも制約が緩い</a:t>
            </a:r>
            <a:endParaRPr lang="en-US" altLang="ja-JP" dirty="0" smtClean="0"/>
          </a:p>
          <a:p>
            <a:pPr lvl="2"/>
            <a:r>
              <a:rPr lang="en-US" altLang="ja-JP" dirty="0" smtClean="0"/>
              <a:t>Maya</a:t>
            </a:r>
            <a:r>
              <a:rPr lang="ja-JP" altLang="en-US" dirty="0" smtClean="0"/>
              <a:t>から他の形式を</a:t>
            </a:r>
            <a:r>
              <a:rPr lang="en-US" altLang="ja-JP" dirty="0" smtClean="0"/>
              <a:t/>
            </a:r>
            <a:br>
              <a:rPr lang="en-US" altLang="ja-JP" dirty="0" smtClean="0"/>
            </a:br>
            <a:r>
              <a:rPr lang="ja-JP" altLang="en-US" dirty="0" smtClean="0"/>
              <a:t>経て出力することも可能</a:t>
            </a:r>
            <a:endParaRPr lang="en-US" altLang="ja-JP" dirty="0" smtClean="0"/>
          </a:p>
          <a:p>
            <a:pPr lvl="2"/>
            <a:r>
              <a:rPr kumimoji="1" lang="en-US" altLang="ja-JP" dirty="0" smtClean="0"/>
              <a:t>FK Performer</a:t>
            </a:r>
            <a:r>
              <a:rPr kumimoji="1" lang="ja-JP" altLang="en-US" dirty="0" smtClean="0"/>
              <a:t>で</a:t>
            </a:r>
            <a:r>
              <a:rPr kumimoji="1" lang="en-US" altLang="ja-JP" dirty="0" smtClean="0"/>
              <a:t/>
            </a:r>
            <a:br>
              <a:rPr kumimoji="1" lang="en-US" altLang="ja-JP" dirty="0" smtClean="0"/>
            </a:br>
            <a:r>
              <a:rPr kumimoji="1" lang="ja-JP" altLang="en-US" dirty="0" smtClean="0"/>
              <a:t>モーション付けが可能</a:t>
            </a:r>
            <a:endParaRPr kumimoji="1" lang="en-US" altLang="ja-JP" dirty="0" smtClean="0"/>
          </a:p>
        </p:txBody>
      </p:sp>
    </p:spTree>
    <p:extLst>
      <p:ext uri="{BB962C8B-B14F-4D97-AF65-F5344CB8AC3E}">
        <p14:creationId xmlns:p14="http://schemas.microsoft.com/office/powerpoint/2010/main" val="42641206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fontScale="90000"/>
          </a:bodyPr>
          <a:lstStyle/>
          <a:p>
            <a:r>
              <a:rPr kumimoji="1" lang="ja-JP" altLang="en-US" dirty="0" smtClean="0"/>
              <a:t>これ以外にも扱いたいデータ</a:t>
            </a:r>
            <a:r>
              <a:rPr kumimoji="1" lang="en-US" altLang="ja-JP" dirty="0" smtClean="0"/>
              <a:t/>
            </a:r>
            <a:br>
              <a:rPr kumimoji="1" lang="en-US" altLang="ja-JP" dirty="0" smtClean="0"/>
            </a:br>
            <a:r>
              <a:rPr kumimoji="1" lang="ja-JP" altLang="en-US" dirty="0" smtClean="0"/>
              <a:t>やりたい事がある場合は</a:t>
            </a:r>
            <a:r>
              <a:rPr kumimoji="1" lang="en-US" altLang="ja-JP" dirty="0" smtClean="0"/>
              <a:t>…</a:t>
            </a:r>
            <a:endParaRPr kumimoji="1" lang="ja-JP" altLang="en-US" dirty="0"/>
          </a:p>
        </p:txBody>
      </p:sp>
      <p:sp>
        <p:nvSpPr>
          <p:cNvPr id="6" name="コンテンツ プレースホルダー 5"/>
          <p:cNvSpPr>
            <a:spLocks noGrp="1"/>
          </p:cNvSpPr>
          <p:nvPr>
            <p:ph idx="1"/>
          </p:nvPr>
        </p:nvSpPr>
        <p:spPr/>
        <p:txBody>
          <a:bodyPr/>
          <a:lstStyle/>
          <a:p>
            <a:pPr marL="0" indent="0" algn="ctr">
              <a:buNone/>
            </a:pPr>
            <a:endParaRPr kumimoji="1" lang="en-US" altLang="ja-JP" sz="8000" dirty="0" smtClean="0"/>
          </a:p>
          <a:p>
            <a:pPr marL="0" indent="0" algn="ctr">
              <a:buNone/>
            </a:pPr>
            <a:r>
              <a:rPr kumimoji="1" lang="ja-JP" altLang="en-US" sz="9600" dirty="0" smtClean="0"/>
              <a:t>応相談</a:t>
            </a:r>
            <a:endParaRPr kumimoji="1" lang="en-US" altLang="ja-JP" dirty="0" smtClean="0"/>
          </a:p>
          <a:p>
            <a:pPr marL="457200" lvl="1" indent="0" algn="ctr">
              <a:buNone/>
            </a:pPr>
            <a:r>
              <a:rPr lang="ja-JP" altLang="en-US" dirty="0" smtClean="0"/>
              <a:t>あまりに無謀だったらブレーキを掛けます</a:t>
            </a:r>
            <a:endParaRPr lang="en-US" altLang="ja-JP" dirty="0" smtClean="0"/>
          </a:p>
          <a:p>
            <a:pPr lvl="1"/>
            <a:endParaRPr kumimoji="1" lang="ja-JP" altLang="en-US" dirty="0"/>
          </a:p>
        </p:txBody>
      </p:sp>
    </p:spTree>
    <p:extLst>
      <p:ext uri="{BB962C8B-B14F-4D97-AF65-F5344CB8AC3E}">
        <p14:creationId xmlns:p14="http://schemas.microsoft.com/office/powerpoint/2010/main" val="1047030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今後の予定</a:t>
            </a:r>
            <a:endParaRPr kumimoji="1" lang="ja-JP" altLang="en-US" dirty="0"/>
          </a:p>
        </p:txBody>
      </p:sp>
      <p:sp>
        <p:nvSpPr>
          <p:cNvPr id="3" name="コンテンツ プレースホルダー 2"/>
          <p:cNvSpPr>
            <a:spLocks noGrp="1"/>
          </p:cNvSpPr>
          <p:nvPr>
            <p:ph sz="half" idx="1"/>
          </p:nvPr>
        </p:nvSpPr>
        <p:spPr/>
        <p:txBody>
          <a:bodyPr>
            <a:normAutofit/>
          </a:bodyPr>
          <a:lstStyle/>
          <a:p>
            <a:r>
              <a:rPr kumimoji="1" lang="en-US" altLang="ja-JP" dirty="0" smtClean="0"/>
              <a:t>11/28(</a:t>
            </a:r>
            <a:r>
              <a:rPr kumimoji="1" lang="ja-JP" altLang="en-US" dirty="0" smtClean="0"/>
              <a:t>今日</a:t>
            </a:r>
            <a:r>
              <a:rPr kumimoji="1" lang="en-US" altLang="ja-JP" dirty="0" smtClean="0"/>
              <a:t>)</a:t>
            </a:r>
          </a:p>
          <a:p>
            <a:pPr lvl="1"/>
            <a:r>
              <a:rPr lang="ja-JP" altLang="en-US" dirty="0"/>
              <a:t>サウンド</a:t>
            </a:r>
            <a:endParaRPr kumimoji="1" lang="en-US" altLang="ja-JP" dirty="0" smtClean="0"/>
          </a:p>
          <a:p>
            <a:r>
              <a:rPr lang="en-US" altLang="ja-JP" dirty="0" smtClean="0"/>
              <a:t>12/5</a:t>
            </a:r>
          </a:p>
          <a:p>
            <a:pPr lvl="1"/>
            <a:r>
              <a:rPr lang="ja-JP" altLang="en-US" dirty="0"/>
              <a:t>企画発表</a:t>
            </a:r>
            <a:endParaRPr lang="en-US" altLang="ja-JP" dirty="0" smtClean="0"/>
          </a:p>
          <a:p>
            <a:r>
              <a:rPr kumimoji="1" lang="en-US" altLang="ja-JP" dirty="0" smtClean="0"/>
              <a:t>12/12</a:t>
            </a:r>
          </a:p>
          <a:p>
            <a:pPr lvl="1"/>
            <a:r>
              <a:rPr lang="en-US" altLang="ja-JP" dirty="0" smtClean="0"/>
              <a:t>2D</a:t>
            </a:r>
            <a:r>
              <a:rPr lang="ja-JP" altLang="en-US" dirty="0" smtClean="0"/>
              <a:t>と</a:t>
            </a:r>
            <a:r>
              <a:rPr lang="en-US" altLang="ja-JP" dirty="0" smtClean="0"/>
              <a:t>3D</a:t>
            </a:r>
            <a:r>
              <a:rPr lang="ja-JP" altLang="en-US" dirty="0" smtClean="0"/>
              <a:t>の素材関連</a:t>
            </a:r>
            <a:endParaRPr kumimoji="1" lang="en-US" altLang="ja-JP" dirty="0" smtClean="0"/>
          </a:p>
          <a:p>
            <a:pPr marL="0" indent="0">
              <a:buNone/>
            </a:pPr>
            <a:endParaRPr lang="en-US" altLang="ja-JP" dirty="0" smtClean="0"/>
          </a:p>
        </p:txBody>
      </p:sp>
      <p:sp>
        <p:nvSpPr>
          <p:cNvPr id="4" name="コンテンツ プレースホルダー 3"/>
          <p:cNvSpPr>
            <a:spLocks noGrp="1"/>
          </p:cNvSpPr>
          <p:nvPr>
            <p:ph sz="half" idx="2"/>
          </p:nvPr>
        </p:nvSpPr>
        <p:spPr/>
        <p:txBody>
          <a:bodyPr/>
          <a:lstStyle/>
          <a:p>
            <a:r>
              <a:rPr kumimoji="1" lang="en-US" altLang="ja-JP" dirty="0" smtClean="0"/>
              <a:t>12/19</a:t>
            </a:r>
          </a:p>
          <a:p>
            <a:pPr lvl="1"/>
            <a:r>
              <a:rPr lang="ja-JP" altLang="en-US" dirty="0"/>
              <a:t>がっ</a:t>
            </a:r>
            <a:r>
              <a:rPr lang="ja-JP" altLang="en-US" dirty="0" smtClean="0"/>
              <a:t>つり制作</a:t>
            </a:r>
            <a:endParaRPr lang="en-US" altLang="ja-JP" dirty="0" smtClean="0"/>
          </a:p>
          <a:p>
            <a:r>
              <a:rPr kumimoji="1" lang="en-US" altLang="ja-JP" dirty="0" smtClean="0"/>
              <a:t>1/9</a:t>
            </a:r>
          </a:p>
          <a:p>
            <a:pPr lvl="1"/>
            <a:r>
              <a:rPr lang="ja-JP" altLang="en-US" dirty="0" smtClean="0"/>
              <a:t>発表</a:t>
            </a:r>
            <a:endParaRPr kumimoji="1" lang="ja-JP" altLang="en-US" dirty="0"/>
          </a:p>
        </p:txBody>
      </p:sp>
    </p:spTree>
    <p:extLst>
      <p:ext uri="{BB962C8B-B14F-4D97-AF65-F5344CB8AC3E}">
        <p14:creationId xmlns:p14="http://schemas.microsoft.com/office/powerpoint/2010/main" val="3789970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鳴らしたい！</a:t>
            </a:r>
            <a:endParaRPr lang="en-US" altLang="ja-JP" dirty="0" smtClean="0"/>
          </a:p>
          <a:p>
            <a:pPr lvl="1"/>
            <a:r>
              <a:rPr lang="ja-JP" altLang="en-US" dirty="0" smtClean="0"/>
              <a:t>サウンドプログラミング</a:t>
            </a:r>
            <a:r>
              <a:rPr lang="ja-JP" altLang="en-US" dirty="0" smtClean="0"/>
              <a:t>の基礎</a:t>
            </a:r>
          </a:p>
          <a:p>
            <a:pPr lvl="1"/>
            <a:r>
              <a:rPr lang="ja-JP" altLang="en-US" dirty="0" smtClean="0"/>
              <a:t>鳴れ！とにかく鳴れ！</a:t>
            </a:r>
            <a:endParaRPr lang="en-US" altLang="ja-JP" dirty="0" smtClean="0"/>
          </a:p>
          <a:p>
            <a:pPr lvl="1"/>
            <a:r>
              <a:rPr lang="ja-JP" altLang="en-US" dirty="0" smtClean="0"/>
              <a:t>音量には注意してね</a:t>
            </a:r>
          </a:p>
          <a:p>
            <a:endParaRPr lang="en-US" altLang="ja-JP"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今週</a:t>
            </a:r>
            <a:r>
              <a:rPr kumimoji="1" lang="ja-JP" altLang="en-US" dirty="0" smtClean="0"/>
              <a:t>のプロジェクト</a:t>
            </a:r>
            <a:endParaRPr kumimoji="1" lang="ja-JP" altLang="en-US" dirty="0"/>
          </a:p>
        </p:txBody>
      </p:sp>
      <p:sp>
        <p:nvSpPr>
          <p:cNvPr id="4" name="コンテンツ プレースホルダ 3"/>
          <p:cNvSpPr>
            <a:spLocks noGrp="1"/>
          </p:cNvSpPr>
          <p:nvPr>
            <p:ph idx="1"/>
          </p:nvPr>
        </p:nvSpPr>
        <p:spPr/>
        <p:txBody>
          <a:bodyPr>
            <a:normAutofit fontScale="92500" lnSpcReduction="20000"/>
          </a:bodyPr>
          <a:lstStyle/>
          <a:p>
            <a:r>
              <a:rPr kumimoji="1" lang="ja-JP" altLang="en-US" dirty="0" smtClean="0"/>
              <a:t>授業資料ページからダウンロードします</a:t>
            </a:r>
            <a:endParaRPr kumimoji="1" lang="en-US" altLang="ja-JP" dirty="0" smtClean="0"/>
          </a:p>
          <a:p>
            <a:pPr lvl="1"/>
            <a:r>
              <a:rPr kumimoji="1" lang="ja-JP" altLang="en-US" dirty="0" smtClean="0"/>
              <a:t>落とした</a:t>
            </a:r>
            <a:r>
              <a:rPr kumimoji="1" lang="en-US" altLang="ja-JP" dirty="0" smtClean="0"/>
              <a:t>Zip</a:t>
            </a:r>
            <a:r>
              <a:rPr kumimoji="1" lang="ja-JP" altLang="en-US" dirty="0" smtClean="0"/>
              <a:t>ファイルを解凍して、</a:t>
            </a:r>
            <a:r>
              <a:rPr kumimoji="1" lang="en-US" altLang="ja-JP" dirty="0" smtClean="0"/>
              <a:t/>
            </a:r>
            <a:br>
              <a:rPr kumimoji="1" lang="en-US" altLang="ja-JP" dirty="0" smtClean="0"/>
            </a:br>
            <a:r>
              <a:rPr kumimoji="1" lang="ja-JP" altLang="en-US" dirty="0" smtClean="0"/>
              <a:t>出てきたフォルダを好きなところに配置</a:t>
            </a:r>
            <a:endParaRPr kumimoji="1" lang="en-US" altLang="ja-JP" dirty="0" smtClean="0"/>
          </a:p>
          <a:p>
            <a:pPr lvl="1"/>
            <a:r>
              <a:rPr kumimoji="1" lang="en-US" altLang="ja-JP" dirty="0" smtClean="0"/>
              <a:t>oalinst.zip</a:t>
            </a:r>
            <a:r>
              <a:rPr kumimoji="1" lang="ja-JP" altLang="en-US" dirty="0" smtClean="0"/>
              <a:t>は解凍して出てきた</a:t>
            </a:r>
            <a:r>
              <a:rPr kumimoji="1" lang="en-US" altLang="ja-JP" dirty="0" smtClean="0"/>
              <a:t>exe</a:t>
            </a:r>
            <a:r>
              <a:rPr kumimoji="1" lang="ja-JP" altLang="en-US" dirty="0" smtClean="0"/>
              <a:t>を実行</a:t>
            </a:r>
            <a:endParaRPr kumimoji="1" lang="en-US" altLang="ja-JP" dirty="0" smtClean="0"/>
          </a:p>
          <a:p>
            <a:pPr lvl="2"/>
            <a:r>
              <a:rPr lang="ja-JP" altLang="en-US" dirty="0" smtClean="0"/>
              <a:t>サウンドシステムのインストーラ</a:t>
            </a:r>
            <a:endParaRPr lang="en-US" altLang="ja-JP" dirty="0" smtClean="0"/>
          </a:p>
          <a:p>
            <a:pPr lvl="2"/>
            <a:r>
              <a:rPr kumimoji="1" lang="ja-JP" altLang="en-US" dirty="0" smtClean="0"/>
              <a:t>鳴らしたいマシンで事前にインストールが必要</a:t>
            </a:r>
            <a:endParaRPr kumimoji="1" lang="en-US" altLang="ja-JP" dirty="0" smtClean="0"/>
          </a:p>
          <a:p>
            <a:r>
              <a:rPr kumimoji="1" lang="ja-JP" altLang="en-US" dirty="0" smtClean="0"/>
              <a:t>今週の</a:t>
            </a:r>
            <a:r>
              <a:rPr kumimoji="1" lang="en-US" altLang="ja-JP" dirty="0" smtClean="0"/>
              <a:t>FKUT</a:t>
            </a:r>
            <a:r>
              <a:rPr kumimoji="1" lang="ja-JP" altLang="en-US" dirty="0" smtClean="0"/>
              <a:t>更新情報</a:t>
            </a:r>
            <a:endParaRPr kumimoji="1" lang="en-US" altLang="ja-JP" dirty="0" smtClean="0"/>
          </a:p>
          <a:p>
            <a:pPr lvl="1"/>
            <a:r>
              <a:rPr kumimoji="1" lang="ja-JP" altLang="en-US" dirty="0" smtClean="0"/>
              <a:t>サウンド関連の機能を追加</a:t>
            </a:r>
            <a:endParaRPr kumimoji="1" lang="en-US" altLang="ja-JP" dirty="0" smtClean="0"/>
          </a:p>
          <a:p>
            <a:pPr lvl="1"/>
            <a:r>
              <a:rPr lang="ja-JP" altLang="en-US" dirty="0"/>
              <a:t>今</a:t>
            </a:r>
            <a:r>
              <a:rPr lang="ja-JP" altLang="en-US" dirty="0" smtClean="0"/>
              <a:t>まで作ってきたものにサウンドを足したい場合は</a:t>
            </a:r>
            <a:r>
              <a:rPr lang="en-US" altLang="ja-JP" dirty="0" smtClean="0"/>
              <a:t>FKUT</a:t>
            </a:r>
            <a:r>
              <a:rPr lang="ja-JP" altLang="en-US" dirty="0" smtClean="0"/>
              <a:t>フォルダを上書きコピーで置き換えよう</a:t>
            </a:r>
            <a:endParaRPr lang="en-US" altLang="ja-JP" dirty="0" smtClean="0"/>
          </a:p>
          <a:p>
            <a:pPr lvl="2"/>
            <a:r>
              <a:rPr kumimoji="1" lang="en-US" altLang="ja-JP" dirty="0" smtClean="0"/>
              <a:t>_exe</a:t>
            </a:r>
            <a:r>
              <a:rPr kumimoji="1" lang="ja-JP" altLang="en-US" dirty="0" smtClean="0"/>
              <a:t>フォルダ内の</a:t>
            </a:r>
            <a:r>
              <a:rPr kumimoji="1" lang="en-US" altLang="ja-JP" dirty="0" smtClean="0"/>
              <a:t>*.dll</a:t>
            </a:r>
            <a:r>
              <a:rPr kumimoji="1" lang="ja-JP" altLang="en-US" dirty="0" smtClean="0"/>
              <a:t>ファイルもコピーしておく</a:t>
            </a:r>
            <a:endParaRPr kumimoji="1" lang="en-US" altLang="ja-JP" dirty="0" smtClean="0"/>
          </a:p>
          <a:p>
            <a:pPr>
              <a:buNone/>
            </a:pPr>
            <a:endParaRPr lang="en-US" altLang="ja-JP"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今日のサンプル</a:t>
            </a:r>
            <a:endParaRPr kumimoji="1" lang="ja-JP" altLang="en-US" dirty="0"/>
          </a:p>
        </p:txBody>
      </p:sp>
      <p:sp>
        <p:nvSpPr>
          <p:cNvPr id="3" name="コンテンツ プレースホルダ 2"/>
          <p:cNvSpPr>
            <a:spLocks noGrp="1"/>
          </p:cNvSpPr>
          <p:nvPr>
            <p:ph idx="1"/>
          </p:nvPr>
        </p:nvSpPr>
        <p:spPr>
          <a:xfrm>
            <a:off x="457200" y="1600200"/>
            <a:ext cx="8401080" cy="4525963"/>
          </a:xfrm>
        </p:spPr>
        <p:txBody>
          <a:bodyPr/>
          <a:lstStyle/>
          <a:p>
            <a:r>
              <a:rPr lang="en-US" altLang="ja-JP" dirty="0" smtClean="0"/>
              <a:t>BGM</a:t>
            </a:r>
            <a:r>
              <a:rPr lang="ja-JP" altLang="en-US" dirty="0" smtClean="0"/>
              <a:t>を鳴らします</a:t>
            </a:r>
          </a:p>
          <a:p>
            <a:endParaRPr lang="en-US" altLang="ja-JP" dirty="0" smtClean="0"/>
          </a:p>
          <a:p>
            <a:r>
              <a:rPr lang="en-US" altLang="ja-JP" dirty="0" smtClean="0"/>
              <a:t>SE</a:t>
            </a:r>
            <a:r>
              <a:rPr lang="ja-JP" altLang="en-US" dirty="0" smtClean="0"/>
              <a:t>を鳴らします</a:t>
            </a:r>
            <a:endParaRPr kumimoji="1" lang="en-US" altLang="ja-JP" dirty="0" smtClean="0"/>
          </a:p>
          <a:p>
            <a:endParaRPr lang="en-US" altLang="ja-JP" dirty="0" smtClean="0"/>
          </a:p>
          <a:p>
            <a:r>
              <a:rPr kumimoji="1" lang="en-US" altLang="ja-JP" dirty="0" smtClean="0"/>
              <a:t>3D</a:t>
            </a:r>
            <a:r>
              <a:rPr kumimoji="1" lang="ja-JP" altLang="en-US" dirty="0" smtClean="0"/>
              <a:t>サラウンドにも挑戦してみたりなんかしちゃったりなんかしちゃったりなんかして</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音のデータの扱い方</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音は波形のデータです</a:t>
            </a:r>
            <a:endParaRPr kumimoji="1" lang="en-US" altLang="ja-JP" dirty="0" smtClean="0"/>
          </a:p>
          <a:p>
            <a:pPr lvl="1"/>
            <a:r>
              <a:rPr lang="ja-JP" altLang="en-US" dirty="0" smtClean="0"/>
              <a:t>波の形をものすごい細かく記録したデータ</a:t>
            </a:r>
            <a:endParaRPr lang="en-US" altLang="ja-JP" dirty="0" smtClean="0"/>
          </a:p>
          <a:p>
            <a:r>
              <a:rPr kumimoji="1" lang="ja-JP" altLang="en-US" dirty="0" smtClean="0"/>
              <a:t>様々なファイル形式があります</a:t>
            </a:r>
            <a:endParaRPr kumimoji="1" lang="en-US" altLang="ja-JP" dirty="0" smtClean="0"/>
          </a:p>
          <a:p>
            <a:pPr lvl="1"/>
            <a:r>
              <a:rPr lang="ja-JP" altLang="en-US" dirty="0" smtClean="0"/>
              <a:t>生の音声データ</a:t>
            </a:r>
            <a:endParaRPr lang="en-US" altLang="ja-JP" dirty="0" smtClean="0"/>
          </a:p>
          <a:p>
            <a:pPr lvl="2"/>
            <a:r>
              <a:rPr lang="ja-JP" altLang="en-US" dirty="0" smtClean="0"/>
              <a:t>高音質で再生処理が軽いが長時間のデータが肥大化</a:t>
            </a:r>
            <a:endParaRPr lang="en-US" altLang="ja-JP" dirty="0" smtClean="0"/>
          </a:p>
          <a:p>
            <a:pPr lvl="3"/>
            <a:r>
              <a:rPr kumimoji="1" lang="en-US" altLang="ja-JP" dirty="0" smtClean="0"/>
              <a:t>Wave</a:t>
            </a:r>
            <a:r>
              <a:rPr kumimoji="1" lang="ja-JP" altLang="en-US" dirty="0" smtClean="0"/>
              <a:t>ファイル</a:t>
            </a:r>
            <a:r>
              <a:rPr kumimoji="1" lang="en-US" altLang="ja-JP" dirty="0" smtClean="0"/>
              <a:t>(.wav)</a:t>
            </a:r>
          </a:p>
          <a:p>
            <a:pPr lvl="1"/>
            <a:r>
              <a:rPr lang="ja-JP" altLang="en-US" dirty="0" smtClean="0"/>
              <a:t>圧縮した音声</a:t>
            </a:r>
            <a:r>
              <a:rPr lang="en-US" altLang="ja-JP" dirty="0" smtClean="0"/>
              <a:t>(</a:t>
            </a:r>
            <a:r>
              <a:rPr lang="ja-JP" altLang="en-US" dirty="0" smtClean="0"/>
              <a:t>音楽</a:t>
            </a:r>
            <a:r>
              <a:rPr lang="en-US" altLang="ja-JP" dirty="0" smtClean="0"/>
              <a:t>)</a:t>
            </a:r>
            <a:r>
              <a:rPr lang="ja-JP" altLang="en-US" dirty="0" smtClean="0"/>
              <a:t>データ</a:t>
            </a:r>
            <a:endParaRPr lang="en-US" altLang="ja-JP" dirty="0" smtClean="0"/>
          </a:p>
          <a:p>
            <a:pPr lvl="2"/>
            <a:r>
              <a:rPr lang="ja-JP" altLang="en-US" dirty="0" smtClean="0"/>
              <a:t>できるだけ音質を保ちつつコンパクト</a:t>
            </a:r>
            <a:endParaRPr lang="en-US" altLang="ja-JP" dirty="0" smtClean="0"/>
          </a:p>
          <a:p>
            <a:pPr lvl="2"/>
            <a:r>
              <a:rPr lang="ja-JP" altLang="en-US" dirty="0" smtClean="0"/>
              <a:t>でも再生が重い</a:t>
            </a:r>
            <a:endParaRPr lang="en-US" altLang="ja-JP" dirty="0" smtClean="0"/>
          </a:p>
          <a:p>
            <a:pPr lvl="3"/>
            <a:r>
              <a:rPr kumimoji="1" lang="en-US" altLang="ja-JP" dirty="0" smtClean="0"/>
              <a:t>MP3</a:t>
            </a:r>
            <a:r>
              <a:rPr kumimoji="1" lang="ja-JP" altLang="en-US" dirty="0" smtClean="0"/>
              <a:t>ファイル</a:t>
            </a:r>
            <a:r>
              <a:rPr kumimoji="1" lang="en-US" altLang="ja-JP" dirty="0" smtClean="0"/>
              <a:t>(.mp3)</a:t>
            </a:r>
          </a:p>
          <a:p>
            <a:pPr lvl="3"/>
            <a:r>
              <a:rPr lang="en-US" altLang="ja-JP" dirty="0" smtClean="0"/>
              <a:t>Ogg</a:t>
            </a:r>
            <a:r>
              <a:rPr lang="ja-JP" altLang="en-US" dirty="0" smtClean="0"/>
              <a:t>ファイル</a:t>
            </a:r>
            <a:r>
              <a:rPr lang="en-US" altLang="ja-JP" dirty="0" smtClean="0"/>
              <a:t>(.</a:t>
            </a:r>
            <a:r>
              <a:rPr lang="en-US" altLang="ja-JP" dirty="0" err="1" smtClean="0"/>
              <a:t>ogg</a:t>
            </a:r>
            <a:r>
              <a:rPr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とにかくサイズが大きくなりがち</a:t>
            </a:r>
            <a:endParaRPr kumimoji="1" lang="ja-JP" altLang="en-US" dirty="0"/>
          </a:p>
        </p:txBody>
      </p:sp>
      <p:sp>
        <p:nvSpPr>
          <p:cNvPr id="3" name="コンテンツ プレースホルダ 2"/>
          <p:cNvSpPr>
            <a:spLocks noGrp="1"/>
          </p:cNvSpPr>
          <p:nvPr>
            <p:ph idx="1"/>
          </p:nvPr>
        </p:nvSpPr>
        <p:spPr/>
        <p:txBody>
          <a:bodyPr>
            <a:normAutofit lnSpcReduction="10000"/>
          </a:bodyPr>
          <a:lstStyle/>
          <a:p>
            <a:pPr marL="514350" indent="-514350"/>
            <a:r>
              <a:rPr kumimoji="1" lang="en-US" altLang="ja-JP" dirty="0" smtClean="0"/>
              <a:t>BGM</a:t>
            </a:r>
            <a:r>
              <a:rPr kumimoji="1" lang="ja-JP" altLang="en-US" dirty="0" smtClean="0"/>
              <a:t>は圧縮データ</a:t>
            </a:r>
            <a:endParaRPr kumimoji="1" lang="en-US" altLang="ja-JP" dirty="0" smtClean="0"/>
          </a:p>
          <a:p>
            <a:pPr marL="914400" lvl="1" indent="-514350"/>
            <a:r>
              <a:rPr lang="ja-JP" altLang="en-US" dirty="0" smtClean="0"/>
              <a:t>ここでは</a:t>
            </a:r>
            <a:r>
              <a:rPr lang="en-US" altLang="ja-JP" dirty="0" smtClean="0"/>
              <a:t>Ogg</a:t>
            </a:r>
            <a:r>
              <a:rPr lang="ja-JP" altLang="en-US" dirty="0" smtClean="0"/>
              <a:t>ファイルを扱うことにする</a:t>
            </a:r>
            <a:endParaRPr lang="en-US" altLang="ja-JP" dirty="0" smtClean="0"/>
          </a:p>
          <a:p>
            <a:pPr marL="514350" indent="-514350"/>
            <a:r>
              <a:rPr kumimoji="1" lang="ja-JP" altLang="en-US" dirty="0" smtClean="0"/>
              <a:t>効果音は</a:t>
            </a:r>
            <a:r>
              <a:rPr kumimoji="1" lang="en-US" altLang="ja-JP" dirty="0" smtClean="0"/>
              <a:t>Wave</a:t>
            </a:r>
            <a:r>
              <a:rPr kumimoji="1" lang="ja-JP" altLang="en-US" dirty="0" smtClean="0"/>
              <a:t>データ</a:t>
            </a:r>
            <a:endParaRPr kumimoji="1" lang="en-US" altLang="ja-JP" dirty="0" smtClean="0"/>
          </a:p>
          <a:p>
            <a:pPr marL="914400" lvl="1" indent="-514350"/>
            <a:r>
              <a:rPr lang="en-US" altLang="ja-JP" dirty="0" smtClean="0"/>
              <a:t>Windows</a:t>
            </a:r>
            <a:r>
              <a:rPr lang="ja-JP" altLang="en-US" dirty="0" smtClean="0"/>
              <a:t>標準のサウンドレコーダでも</a:t>
            </a:r>
            <a:r>
              <a:rPr lang="en-US" altLang="ja-JP" dirty="0" smtClean="0"/>
              <a:t/>
            </a:r>
            <a:br>
              <a:rPr lang="en-US" altLang="ja-JP" dirty="0" smtClean="0"/>
            </a:br>
            <a:r>
              <a:rPr lang="ja-JP" altLang="en-US" dirty="0" smtClean="0"/>
              <a:t>作れる</a:t>
            </a:r>
            <a:endParaRPr lang="en-US" altLang="ja-JP" dirty="0" smtClean="0"/>
          </a:p>
          <a:p>
            <a:pPr marL="514350" indent="-514350"/>
            <a:endParaRPr kumimoji="1" lang="en-US" altLang="ja-JP" dirty="0" smtClean="0"/>
          </a:p>
          <a:p>
            <a:pPr marL="514350" indent="-514350"/>
            <a:r>
              <a:rPr lang="ja-JP" altLang="en-US" dirty="0" smtClean="0"/>
              <a:t>フリー素材を探してみよう</a:t>
            </a:r>
            <a:endParaRPr lang="en-US" altLang="ja-JP" dirty="0" smtClean="0"/>
          </a:p>
          <a:p>
            <a:pPr marL="914400" lvl="1" indent="-514350"/>
            <a:r>
              <a:rPr lang="ja-JP" altLang="en-US" dirty="0" smtClean="0"/>
              <a:t>「ザ・マッチメイカァズ」などが有名</a:t>
            </a:r>
            <a:endParaRPr lang="en-US" altLang="ja-JP" dirty="0" smtClean="0"/>
          </a:p>
          <a:p>
            <a:pPr marL="514350" indent="-514350"/>
            <a:r>
              <a:rPr lang="ja-JP" altLang="en-US" dirty="0" smtClean="0"/>
              <a:t>変換ツールをゲットしておこう</a:t>
            </a:r>
            <a:endParaRPr lang="en-US" altLang="ja-JP" dirty="0" smtClean="0"/>
          </a:p>
          <a:p>
            <a:pPr marL="914400" lvl="1" indent="-514350"/>
            <a:endParaRPr lang="en-US" altLang="ja-JP"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キー操作にあわせて</a:t>
            </a:r>
            <a:r>
              <a:rPr kumimoji="1" lang="en-US" altLang="ja-JP" dirty="0" smtClean="0"/>
              <a:t/>
            </a:r>
            <a:br>
              <a:rPr kumimoji="1" lang="en-US" altLang="ja-JP" dirty="0" smtClean="0"/>
            </a:br>
            <a:r>
              <a:rPr kumimoji="1" lang="ja-JP" altLang="en-US" dirty="0" smtClean="0"/>
              <a:t>鳴らしてみよう</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ぽいーん、は手元にないですが</a:t>
            </a:r>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1760</TotalTime>
  <Words>599</Words>
  <Application>Microsoft Office PowerPoint</Application>
  <PresentationFormat>画面に合わせる (4:3)</PresentationFormat>
  <Paragraphs>184</Paragraphs>
  <Slides>24</Slides>
  <Notes>0</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プロジェクト演習Ⅱ インタラクティブゲーム制作 イントロダクション2</vt:lpstr>
      <vt:lpstr>今後の授業方針について</vt:lpstr>
      <vt:lpstr>今後の予定</vt:lpstr>
      <vt:lpstr>今日の内容</vt:lpstr>
      <vt:lpstr>今週のプロジェクト</vt:lpstr>
      <vt:lpstr>今日のサンプル</vt:lpstr>
      <vt:lpstr>音のデータの扱い方</vt:lpstr>
      <vt:lpstr>とにかくサイズが大きくなりがち</vt:lpstr>
      <vt:lpstr>キー操作にあわせて 鳴らしてみよう</vt:lpstr>
      <vt:lpstr>効果音用のすごい変数</vt:lpstr>
      <vt:lpstr>こんな感じ…</vt:lpstr>
      <vt:lpstr>YesかNoかを覚える変数</vt:lpstr>
      <vt:lpstr>キー操作に合わせるには</vt:lpstr>
      <vt:lpstr>BGMの再生</vt:lpstr>
      <vt:lpstr>BGM再生用のすごい変数</vt:lpstr>
      <vt:lpstr>BGMと効果音の再生形式の違い</vt:lpstr>
      <vt:lpstr>命令は共通、かつ単純</vt:lpstr>
      <vt:lpstr>サラウンドに挑戦してみよう</vt:lpstr>
      <vt:lpstr>サラウンドとは？</vt:lpstr>
      <vt:lpstr>3Dサラウンド</vt:lpstr>
      <vt:lpstr>ファイル読み込みのパス指定</vt:lpstr>
      <vt:lpstr>補足資料</vt:lpstr>
      <vt:lpstr>今後扱えるようになる予定の素材</vt:lpstr>
      <vt:lpstr>これ以外にも扱いたいデータ やりたい事がある場合は…</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Ryota Takeuchi</dc:creator>
  <cp:lastModifiedBy>Ryota Takeuchi</cp:lastModifiedBy>
  <cp:revision>141</cp:revision>
  <dcterms:created xsi:type="dcterms:W3CDTF">2009-10-06T17:40:33Z</dcterms:created>
  <dcterms:modified xsi:type="dcterms:W3CDTF">2012-11-28T04:00:17Z</dcterms:modified>
</cp:coreProperties>
</file>