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4" r:id="rId11"/>
    <p:sldId id="285" r:id="rId12"/>
    <p:sldId id="286" r:id="rId13"/>
    <p:sldId id="282" r:id="rId14"/>
    <p:sldId id="287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90" d="100"/>
          <a:sy n="90" d="100"/>
        </p:scale>
        <p:origin x="-11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1BCC-1359-430E-90E5-4E673867CA5C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857-23B6-45B7-A912-BDEDC96788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6E84-D104-421F-B6D0-714816778AA2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7F4-0EFE-40BA-B095-BE71A06A8A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C556-359E-46C6-AFB8-4D9E54FCA359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6FC7-16E5-458A-AEEE-BFD7802F37F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8564-3318-4A20-B955-9BE9E2F815F8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DD8B-5818-49B8-9D3A-7EDD197AF94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4A24-EE5B-4FF0-9EE6-36F34F864EAD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7536-BE23-4352-AAA9-2ED58E7592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13FD-4B94-4069-873C-9CFD6849A768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FB58-8CFE-4F16-A842-3A83CFB51D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7673-4BA8-4FAE-B08D-F7E331915AB2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6E17-9787-4434-BAC6-E87F639397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DB15-3EBE-4986-9595-1EBF3A74505F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C73-A7AB-4B2B-8FFB-E42BB7B4B6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833B-9B56-4C4D-B5C8-B0371A49DBF1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EB76-0AE3-4D7E-A57D-2AEDDB644AE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AA7-62FC-459A-90FF-24C72A838A1B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B932-9529-4FEE-B345-F7039022F87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C493-99AD-4F51-A088-84B14A569F01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6A3D-FE78-45A9-BFF8-75A9DA0E58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756FEB-708F-47BB-A110-3C967F9A7037}" type="datetimeFigureOut">
              <a:rPr lang="ja-JP" altLang="en-US"/>
              <a:pPr>
                <a:defRPr/>
              </a:pPr>
              <a:t>2011/12/20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B7EFD4-2801-486B-9B28-0AD45C02D2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インタラクティブゲーム制作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4</a:t>
            </a:r>
            <a:endParaRPr lang="ja-JP" altLang="en-US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dirty="0" smtClean="0">
                <a:cs typeface="+mn-cs"/>
              </a:rPr>
              <a:t>2011/12/20</a:t>
            </a:r>
            <a:endParaRPr lang="ja-JP" altLang="en-US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シェーダの応用</a:t>
            </a:r>
            <a:r>
              <a:rPr lang="en-US" altLang="ja-JP" dirty="0" smtClean="0">
                <a:cs typeface="+mn-cs"/>
              </a:rPr>
              <a:t/>
            </a:r>
            <a:br>
              <a:rPr lang="en-US" altLang="ja-JP" dirty="0" smtClean="0">
                <a:cs typeface="+mn-cs"/>
              </a:rPr>
            </a:br>
            <a:r>
              <a:rPr lang="ja-JP" altLang="en-US" dirty="0" smtClean="0">
                <a:cs typeface="+mn-cs"/>
              </a:rPr>
              <a:t>エフェクト</a:t>
            </a:r>
            <a:endParaRPr lang="ja-JP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シェーダ</a:t>
            </a:r>
            <a:r>
              <a:rPr lang="ja-JP" altLang="en-US" dirty="0" smtClean="0"/>
              <a:t>でできること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色の付け方</a:t>
            </a:r>
            <a:r>
              <a:rPr lang="ja-JP" altLang="en-US" dirty="0" smtClean="0"/>
              <a:t>のルールを自由に</a:t>
            </a:r>
            <a:r>
              <a:rPr lang="ja-JP" altLang="en-US" dirty="0" smtClean="0"/>
              <a:t>変えられる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とはいえ</a:t>
            </a:r>
            <a:r>
              <a:rPr lang="ja-JP" altLang="en-US" dirty="0" smtClean="0"/>
              <a:t>、計算式や条件分岐だけではやれることに限界がある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計算に使いたいデータをなんでも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テクスチャにしてしまう</a:t>
            </a:r>
            <a:endParaRPr kumimoji="1" lang="en-US" altLang="ja-JP" dirty="0"/>
          </a:p>
          <a:p>
            <a:pPr lvl="1"/>
            <a:r>
              <a:rPr kumimoji="1" lang="ja-JP" altLang="en-US" dirty="0" smtClean="0"/>
              <a:t>モデルに貼り付ける色以外のデータを、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無理矢理画像に詰め込んでシェーダから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参照する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1939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実演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トゥーンシェーディングを条件分岐ではなく、テクスチャを使って実現してみる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その他の実用例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バンプマッピング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凹凸</a:t>
            </a:r>
            <a:r>
              <a:rPr lang="ja-JP" altLang="en-US" dirty="0" smtClean="0"/>
              <a:t>を</a:t>
            </a:r>
            <a:r>
              <a:rPr lang="ja-JP" altLang="en-US" dirty="0" smtClean="0"/>
              <a:t>擬似的</a:t>
            </a:r>
            <a:r>
              <a:rPr lang="ja-JP" altLang="en-US" dirty="0" smtClean="0"/>
              <a:t>に表現できる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ちと接ベクトルの算出が面倒</a:t>
            </a:r>
            <a:endParaRPr kumimoji="1" lang="en-US" altLang="ja-JP" dirty="0" smtClean="0"/>
          </a:p>
          <a:p>
            <a:r>
              <a:rPr lang="ja-JP" altLang="en-US" dirty="0" smtClean="0"/>
              <a:t>環境</a:t>
            </a:r>
            <a:r>
              <a:rPr lang="ja-JP" altLang="en-US" dirty="0" smtClean="0"/>
              <a:t>マッピング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周りの景色</a:t>
            </a:r>
            <a:r>
              <a:rPr kumimoji="1" lang="ja-JP" altLang="en-US" dirty="0" smtClean="0"/>
              <a:t>を映り込ませる表現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キューブテクスチャなるものを用意すべし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テクスチャライン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シェーダを使って実現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cg.dll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cggl.dll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依存が発生します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でも動きます</a:t>
            </a:r>
            <a:endParaRPr kumimoji="1" lang="en-US" altLang="ja-JP" dirty="0" smtClean="0"/>
          </a:p>
          <a:p>
            <a:r>
              <a:rPr lang="ja-JP" altLang="en-US" dirty="0" smtClean="0"/>
              <a:t>詳細はサンプルプログラム見てね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色々応用が利きます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ランダムで毎フレーム位置や太さをいじるとバーナーっぽい感じになったりとか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上級編：フィルタエフェクト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今までは画面に直接描画していた</a:t>
            </a:r>
            <a:endParaRPr kumimoji="1" lang="en-US" altLang="ja-JP" dirty="0" smtClean="0"/>
          </a:p>
          <a:p>
            <a:r>
              <a:rPr lang="ja-JP" altLang="en-US" dirty="0" smtClean="0"/>
              <a:t>最近で</a:t>
            </a:r>
            <a:r>
              <a:rPr lang="ja-JP" altLang="en-US" dirty="0" smtClean="0"/>
              <a:t>は、一度テクスチャに描画して、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そのテクスチャを画面に描画することが多い</a:t>
            </a:r>
            <a:endParaRPr lang="en-US" altLang="ja-JP" dirty="0" smtClean="0"/>
          </a:p>
          <a:p>
            <a:r>
              <a:rPr lang="ja-JP" altLang="en-US" dirty="0" smtClean="0"/>
              <a:t>レンダリング結果のテクスチャを描画する際に、色々とフィルタをかけてエフェクトをかけることを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5400" dirty="0" smtClean="0">
                <a:solidFill>
                  <a:srgbClr val="FF0000"/>
                </a:solidFill>
              </a:rPr>
              <a:t>強いられている</a:t>
            </a:r>
            <a:r>
              <a:rPr lang="ja-JP" altLang="en-US" sz="5400" dirty="0" err="1" smtClean="0">
                <a:solidFill>
                  <a:srgbClr val="FF0000"/>
                </a:solidFill>
              </a:rPr>
              <a:t>んだッ</a:t>
            </a:r>
            <a:r>
              <a:rPr lang="ja-JP" altLang="en-US" sz="5400" dirty="0" smtClean="0">
                <a:solidFill>
                  <a:srgbClr val="FF0000"/>
                </a:solidFill>
              </a:rPr>
              <a:t>！</a:t>
            </a:r>
            <a:endParaRPr lang="en-US" altLang="ja-JP" sz="5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今日の内容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エフェクト</a:t>
            </a:r>
            <a:r>
              <a:rPr lang="ja-JP" altLang="en-US" dirty="0" smtClean="0"/>
              <a:t>のテクニック色々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テクスチャアニメーション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軌跡のブラー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テクスチャライン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シェーダの応用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なんでもテクスチャ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フィルタ系エフェクト</a:t>
            </a:r>
            <a:endParaRPr lang="en-US" altLang="ja-JP" dirty="0" smtClean="0"/>
          </a:p>
          <a:p>
            <a:pPr eaLnBrk="1" hangingPunct="1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テクスチャアニメーション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アニメパターンを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枚の画像に用意</a:t>
            </a:r>
            <a:endParaRPr kumimoji="1" lang="en-US" altLang="ja-JP" dirty="0" smtClean="0"/>
          </a:p>
          <a:p>
            <a:r>
              <a:rPr lang="en-US" altLang="ja-JP" dirty="0" err="1" smtClean="0"/>
              <a:t>fk_RectTexture</a:t>
            </a:r>
            <a:r>
              <a:rPr lang="ja-JP" altLang="en-US" dirty="0" smtClean="0"/>
              <a:t>使用</a:t>
            </a:r>
          </a:p>
          <a:p>
            <a:pPr lvl="1"/>
            <a:r>
              <a:rPr lang="en-US" altLang="ja-JP" dirty="0" err="1" smtClean="0"/>
              <a:t>setTextureCoord</a:t>
            </a:r>
            <a:r>
              <a:rPr lang="en-US" altLang="ja-JP" dirty="0" smtClean="0"/>
              <a:t>()</a:t>
            </a:r>
            <a:r>
              <a:rPr lang="ja-JP" altLang="en-US" dirty="0" err="1" smtClean="0"/>
              <a:t>で切り出し</a:t>
            </a:r>
            <a:r>
              <a:rPr lang="ja-JP" altLang="en-US" dirty="0" smtClean="0"/>
              <a:t>領域を</a:t>
            </a:r>
            <a:r>
              <a:rPr lang="ja-JP" altLang="en-US" dirty="0" smtClean="0"/>
              <a:t>変化</a:t>
            </a:r>
            <a:endParaRPr lang="en-US" altLang="ja-JP" dirty="0" smtClean="0"/>
          </a:p>
          <a:p>
            <a:r>
              <a:rPr lang="ja-JP" altLang="en-US" dirty="0" smtClean="0"/>
              <a:t>シェーダ</a:t>
            </a:r>
            <a:r>
              <a:rPr lang="ja-JP" altLang="en-US" dirty="0" smtClean="0"/>
              <a:t>を使うまでもなく、結構色々な表現が可能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E:\DevHome\POE_R54_U14_B13_by_rita\exe\effect\Loc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エフェクト用のテクスチャ描画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光源処理のせいで色が暗くなる</a:t>
            </a:r>
          </a:p>
          <a:p>
            <a:pPr lvl="1"/>
            <a:r>
              <a:rPr lang="en-US" altLang="ja-JP" dirty="0" smtClean="0"/>
              <a:t>FK_TEX_REPLACE</a:t>
            </a:r>
            <a:r>
              <a:rPr lang="ja-JP" altLang="en-US" dirty="0" smtClean="0"/>
              <a:t>を使う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物体の前後関係のせいでうまく描画</a:t>
            </a:r>
            <a:r>
              <a:rPr lang="ja-JP" altLang="en-US" dirty="0" smtClean="0"/>
              <a:t>されない</a:t>
            </a:r>
            <a:r>
              <a:rPr lang="en-US" altLang="ja-JP" dirty="0" smtClean="0"/>
              <a:t>or</a:t>
            </a:r>
            <a:r>
              <a:rPr kumimoji="1" lang="ja-JP" altLang="en-US" dirty="0" smtClean="0"/>
              <a:t>色</a:t>
            </a:r>
            <a:r>
              <a:rPr kumimoji="1" lang="ja-JP" altLang="en-US" dirty="0" smtClean="0"/>
              <a:t>のブレンド方法を変えたい</a:t>
            </a:r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smtClean="0"/>
              <a:t>の命令を突っ込んで動作モード変更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を継承する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preShader</a:t>
            </a:r>
            <a:r>
              <a:rPr kumimoji="1" lang="en-US" altLang="ja-JP" dirty="0" smtClean="0"/>
              <a:t>(), </a:t>
            </a:r>
            <a:r>
              <a:rPr kumimoji="1" lang="en-US" altLang="ja-JP" dirty="0" err="1" smtClean="0"/>
              <a:t>postShader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オーバーライドする</a:t>
            </a:r>
          </a:p>
          <a:p>
            <a:pPr lvl="1"/>
            <a:r>
              <a:rPr kumimoji="1" lang="ja-JP" altLang="en-US" dirty="0" smtClean="0"/>
              <a:t>ここに、描画直前と直後に行いたい処理を</a:t>
            </a:r>
            <a:br>
              <a:rPr kumimoji="1" lang="ja-JP" altLang="en-US" dirty="0" smtClean="0"/>
            </a:br>
            <a:r>
              <a:rPr kumimoji="1" lang="ja-JP" altLang="en-US" dirty="0" smtClean="0"/>
              <a:t>割り込ませることができる</a:t>
            </a:r>
          </a:p>
          <a:p>
            <a:pPr lvl="1"/>
            <a:r>
              <a:rPr lang="ja-JP" altLang="en-US" dirty="0" smtClean="0"/>
              <a:t>本来はシェーダ処理用の仕組みだが、それ</a:t>
            </a:r>
            <a:br>
              <a:rPr lang="ja-JP" altLang="en-US" dirty="0" smtClean="0"/>
            </a:br>
            <a:r>
              <a:rPr lang="ja-JP" altLang="en-US" dirty="0" smtClean="0"/>
              <a:t>以外でも色々と有用</a:t>
            </a:r>
          </a:p>
          <a:p>
            <a:pPr lvl="1"/>
            <a:endParaRPr kumimoji="1" lang="ja-JP" altLang="en-US" dirty="0" smtClean="0"/>
          </a:p>
          <a:p>
            <a:pPr lvl="1"/>
            <a:r>
              <a:rPr lang="ja-JP" altLang="en-US" dirty="0" smtClean="0"/>
              <a:t>ただし、将来仕様が変わる可能性もある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ちょこっ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glDepthMask</a:t>
            </a:r>
            <a:r>
              <a:rPr kumimoji="1" lang="en-US" altLang="ja-JP" dirty="0" smtClean="0"/>
              <a:t>()</a:t>
            </a:r>
          </a:p>
          <a:p>
            <a:pPr lvl="1"/>
            <a:r>
              <a:rPr lang="ja-JP" altLang="en-US" dirty="0" smtClean="0"/>
              <a:t>描画物の前後関係を保持するかどうか設定</a:t>
            </a:r>
          </a:p>
          <a:p>
            <a:pPr lvl="2"/>
            <a:r>
              <a:rPr kumimoji="1" lang="en-US" altLang="ja-JP" dirty="0" smtClean="0"/>
              <a:t>GL_TRUE</a:t>
            </a:r>
            <a:r>
              <a:rPr kumimoji="1" lang="ja-JP" altLang="en-US" dirty="0" smtClean="0"/>
              <a:t>で保持、</a:t>
            </a:r>
            <a:r>
              <a:rPr kumimoji="1" lang="en-US" altLang="ja-JP" dirty="0" smtClean="0"/>
              <a:t>GL_FALSE</a:t>
            </a:r>
            <a:r>
              <a:rPr kumimoji="1" lang="ja-JP" altLang="en-US" dirty="0" smtClean="0"/>
              <a:t>で無視</a:t>
            </a:r>
          </a:p>
          <a:p>
            <a:r>
              <a:rPr lang="en-US" altLang="ja-JP" dirty="0" err="1" smtClean="0"/>
              <a:t>glBlendFunc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ja-JP" altLang="en-US" dirty="0" smtClean="0"/>
              <a:t>描画時の色のブレンド方法を設定</a:t>
            </a:r>
          </a:p>
          <a:p>
            <a:pPr lvl="2"/>
            <a:r>
              <a:rPr lang="en-US" altLang="ja-JP" sz="1800" dirty="0" smtClean="0"/>
              <a:t>(GL_SRC_ALPHA, GL_ONE_MINUS_SRC_ALPHA)</a:t>
            </a:r>
            <a:r>
              <a:rPr lang="ja-JP" altLang="en-US" sz="1800" dirty="0" smtClean="0"/>
              <a:t>がデフォ</a:t>
            </a:r>
          </a:p>
          <a:p>
            <a:pPr lvl="2"/>
            <a:r>
              <a:rPr kumimoji="1" lang="en-US" altLang="ja-JP" sz="1800" dirty="0" smtClean="0"/>
              <a:t>(GL_ONE, GL_ONE)</a:t>
            </a:r>
            <a:r>
              <a:rPr kumimoji="1" lang="ja-JP" altLang="en-US" sz="1800" dirty="0" smtClean="0"/>
              <a:t>にすると加算ブレンドになる</a:t>
            </a:r>
            <a:endParaRPr kumimoji="1" lang="en-US" altLang="ja-JP" sz="1800" dirty="0" smtClean="0"/>
          </a:p>
          <a:p>
            <a:pPr lvl="3"/>
            <a:r>
              <a:rPr lang="ja-JP" altLang="en-US" sz="1400" dirty="0" smtClean="0"/>
              <a:t>発光エフェクトは加算の方がそれっぽくなります</a:t>
            </a:r>
            <a:endParaRPr kumimoji="1" lang="ja-JP" altLang="en-US" sz="1400" dirty="0" smtClean="0"/>
          </a:p>
          <a:p>
            <a:pPr lvl="2"/>
            <a:endParaRPr lang="ja-JP" altLang="en-US" sz="1800" dirty="0" smtClean="0"/>
          </a:p>
          <a:p>
            <a:r>
              <a:rPr kumimoji="1" lang="en-US" altLang="ja-JP" sz="2600" dirty="0" err="1" smtClean="0"/>
              <a:t>preShader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でいじったら、</a:t>
            </a:r>
            <a:r>
              <a:rPr kumimoji="1" lang="en-US" altLang="ja-JP" sz="2600" dirty="0" err="1" smtClean="0"/>
              <a:t>postShader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で戻す</a:t>
            </a:r>
            <a:endParaRPr kumimoji="1" lang="ja-JP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同じ画像を使い回す場合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readBMP</a:t>
            </a:r>
            <a:r>
              <a:rPr kumimoji="1" lang="en-US" altLang="ja-JP" dirty="0" smtClean="0"/>
              <a:t>/PNG()</a:t>
            </a:r>
            <a:r>
              <a:rPr kumimoji="1" lang="ja-JP" altLang="en-US" dirty="0" smtClean="0"/>
              <a:t>で直接読み込むのは</a:t>
            </a:r>
            <a:r>
              <a:rPr kumimoji="1" lang="en-US" altLang="ja-JP" dirty="0" smtClean="0"/>
              <a:t>NG</a:t>
            </a:r>
          </a:p>
          <a:p>
            <a:pPr lvl="1"/>
            <a:r>
              <a:rPr lang="en-US" altLang="ja-JP" dirty="0" err="1" smtClean="0"/>
              <a:t>fk_Image</a:t>
            </a:r>
            <a:r>
              <a:rPr lang="ja-JP" altLang="en-US" dirty="0" smtClean="0"/>
              <a:t>に一度読み込んだら、それを</a:t>
            </a:r>
            <a:r>
              <a:rPr lang="en-US" altLang="ja-JP" dirty="0" err="1" smtClean="0"/>
              <a:t>setImage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して使い回すこと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テクスチャの切り替えは地味に時間がかかる処理</a:t>
            </a:r>
          </a:p>
          <a:p>
            <a:pPr lvl="1"/>
            <a:r>
              <a:rPr lang="ja-JP" altLang="en-US" dirty="0" smtClean="0"/>
              <a:t>できるだけ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枚に詰め込んで、切り替え回数を減らそう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応用例：軌跡のブラー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短冊形の</a:t>
            </a:r>
            <a:r>
              <a:rPr kumimoji="1" lang="en-US" altLang="ja-JP" dirty="0" smtClean="0"/>
              <a:t>MQO</a:t>
            </a:r>
            <a:r>
              <a:rPr kumimoji="1" lang="ja-JP" altLang="en-US" dirty="0" smtClean="0"/>
              <a:t>を用意</a:t>
            </a:r>
          </a:p>
          <a:p>
            <a:pPr lvl="1"/>
            <a:r>
              <a:rPr lang="en-US" altLang="ja-JP" dirty="0" smtClean="0"/>
              <a:t>UV</a:t>
            </a:r>
            <a:r>
              <a:rPr lang="ja-JP" altLang="en-US" dirty="0" smtClean="0"/>
              <a:t>は指定しておく</a:t>
            </a:r>
            <a:endParaRPr kumimoji="1" lang="ja-JP" altLang="en-US" dirty="0" smtClean="0"/>
          </a:p>
          <a:p>
            <a:r>
              <a:rPr kumimoji="1" lang="ja-JP" altLang="en-US" dirty="0" smtClean="0"/>
              <a:t>→のようなテクスチャを用意</a:t>
            </a:r>
          </a:p>
          <a:p>
            <a:r>
              <a:rPr lang="ja-JP" altLang="en-US" dirty="0" smtClean="0"/>
              <a:t>動く物体の座標値にあわせて</a:t>
            </a:r>
            <a:r>
              <a:rPr lang="en-US" altLang="ja-JP" dirty="0" err="1" smtClean="0"/>
              <a:t>moveVPosition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で頂点移動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O:\DevHome\POE_R54_U14_B13_by_rita\exe\rawData\misc\blu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1643051"/>
            <a:ext cx="2000264" cy="2000264"/>
          </a:xfrm>
          <a:prstGeom prst="rect">
            <a:avLst/>
          </a:prstGeom>
          <a:noFill/>
        </p:spPr>
      </p:pic>
      <p:pic>
        <p:nvPicPr>
          <p:cNvPr id="1027" name="Picture 3" descr="O:\DevHome\POE_R54_U14_B13_by_rita\exe\rawData\misc\niceblu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071942"/>
            <a:ext cx="2071680" cy="2071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行列による座標変換の応用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による位置制御に頼らず、形状の座標レベルでの位置調整をする場合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blurModel</a:t>
            </a:r>
            <a:r>
              <a:rPr lang="ja-JP" altLang="en-US" dirty="0" smtClean="0"/>
              <a:t>は一切の移動、回転をしていない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グローバル座標と等しい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blockModel</a:t>
            </a:r>
            <a:r>
              <a:rPr kumimoji="1" lang="ja-JP" altLang="en-US" dirty="0" smtClean="0"/>
              <a:t>上の座標をグローバル座標に変換して利用する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getMatrix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してきたものを</a:t>
            </a:r>
            <a:r>
              <a:rPr lang="ja-JP" altLang="en-US" dirty="0" smtClean="0"/>
              <a:t>乗算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3433</TotalTime>
  <Words>460</Words>
  <Application>Microsoft Office PowerPoint</Application>
  <PresentationFormat>画面に合わせる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プロジェクト演習Ⅳ インタラクティブゲーム制作 プログラミング4</vt:lpstr>
      <vt:lpstr>今日の内容</vt:lpstr>
      <vt:lpstr>テクスチャアニメーション</vt:lpstr>
      <vt:lpstr>エフェクト用のテクスチャ描画</vt:lpstr>
      <vt:lpstr>fk_Modelを継承する</vt:lpstr>
      <vt:lpstr>ちょこっとOpenGL</vt:lpstr>
      <vt:lpstr>同じ画像を使い回す場合</vt:lpstr>
      <vt:lpstr>応用例：軌跡のブラー</vt:lpstr>
      <vt:lpstr>行列による座標変換の応用</vt:lpstr>
      <vt:lpstr>シェーダでできること</vt:lpstr>
      <vt:lpstr>実演</vt:lpstr>
      <vt:lpstr>その他の実用例</vt:lpstr>
      <vt:lpstr>テクスチャライン</vt:lpstr>
      <vt:lpstr>上級編：フィルタエフェクト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229</cp:revision>
  <dcterms:created xsi:type="dcterms:W3CDTF">2009-10-06T17:40:33Z</dcterms:created>
  <dcterms:modified xsi:type="dcterms:W3CDTF">2011-12-20T09:15:29Z</dcterms:modified>
</cp:coreProperties>
</file>