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92" r:id="rId4"/>
    <p:sldId id="299" r:id="rId5"/>
    <p:sldId id="302" r:id="rId6"/>
    <p:sldId id="301" r:id="rId7"/>
    <p:sldId id="293" r:id="rId8"/>
    <p:sldId id="294" r:id="rId9"/>
    <p:sldId id="296" r:id="rId10"/>
    <p:sldId id="297" r:id="rId11"/>
    <p:sldId id="303" r:id="rId12"/>
    <p:sldId id="298" r:id="rId13"/>
    <p:sldId id="300" r:id="rId1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829" autoAdjust="0"/>
  </p:normalViewPr>
  <p:slideViewPr>
    <p:cSldViewPr>
      <p:cViewPr varScale="1">
        <p:scale>
          <a:sx n="90" d="100"/>
          <a:sy n="90" d="100"/>
        </p:scale>
        <p:origin x="-114" y="-2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2011/11/8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2011/11/8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2011/11/8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0"/>
            </a:lvl1pPr>
          </a:lstStyle>
          <a:p>
            <a:r>
              <a:rPr kumimoji="1" lang="ja-JP" altLang="en-US" dirty="0" smtClean="0"/>
              <a:t>マスタ タイトルの書式設定</a:t>
            </a:r>
            <a:endParaRPr kumimoji="1" lang="ja-JP" altLang="en-US" dirty="0"/>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2011/11/8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2011/11/8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940BAE54-8286-40E6-B176-95992E070C67}" type="datetimeFigureOut">
              <a:rPr kumimoji="1" lang="ja-JP" altLang="en-US" smtClean="0"/>
              <a:pPr/>
              <a:t>2011/11/8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940BAE54-8286-40E6-B176-95992E070C67}" type="datetimeFigureOut">
              <a:rPr kumimoji="1" lang="ja-JP" altLang="en-US" smtClean="0"/>
              <a:pPr/>
              <a:t>2011/11/8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40BAE54-8286-40E6-B176-95992E070C67}" type="datetimeFigureOut">
              <a:rPr kumimoji="1" lang="ja-JP" altLang="en-US" smtClean="0"/>
              <a:pPr/>
              <a:t>2011/11/8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40BAE54-8286-40E6-B176-95992E070C67}" type="datetimeFigureOut">
              <a:rPr kumimoji="1" lang="ja-JP" altLang="en-US" smtClean="0"/>
              <a:pPr/>
              <a:t>2011/11/8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40BAE54-8286-40E6-B176-95992E070C67}" type="datetimeFigureOut">
              <a:rPr kumimoji="1" lang="ja-JP" altLang="en-US" smtClean="0"/>
              <a:pPr/>
              <a:t>2011/11/8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40BAE54-8286-40E6-B176-95992E070C67}" type="datetimeFigureOut">
              <a:rPr kumimoji="1" lang="ja-JP" altLang="en-US" smtClean="0"/>
              <a:pPr/>
              <a:t>2011/11/8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0BAE54-8286-40E6-B176-95992E070C67}" type="datetimeFigureOut">
              <a:rPr kumimoji="1" lang="ja-JP" altLang="en-US" smtClean="0"/>
              <a:pPr/>
              <a:t>2011/11/8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FBF0FF-771D-4C1C-B3B1-9BC9468D2239}"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メイリオ" pitchFamily="50" charset="-128"/>
          <a:ea typeface="メイリオ" pitchFamily="50"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dirty="0" smtClean="0"/>
              <a:t>プロジェクト演習</a:t>
            </a:r>
            <a:r>
              <a:rPr lang="en-US" altLang="ja-JP" dirty="0" smtClean="0"/>
              <a:t>Ⅳ</a:t>
            </a:r>
            <a:r>
              <a:rPr lang="ja-JP" altLang="en-US" dirty="0" smtClean="0"/>
              <a:t/>
            </a:r>
            <a:br>
              <a:rPr lang="ja-JP" altLang="en-US" dirty="0" smtClean="0"/>
            </a:br>
            <a:r>
              <a:rPr lang="ja-JP" altLang="en-US" dirty="0"/>
              <a:t>インタラクティブゲーム</a:t>
            </a:r>
            <a:r>
              <a:rPr lang="ja-JP" altLang="en-US" dirty="0" smtClean="0"/>
              <a:t>制作</a:t>
            </a:r>
            <a:r>
              <a:rPr lang="en-US" altLang="ja-JP" dirty="0" smtClean="0"/>
              <a:t/>
            </a:r>
            <a:br>
              <a:rPr lang="en-US" altLang="ja-JP" dirty="0" smtClean="0"/>
            </a:br>
            <a:r>
              <a:rPr lang="ja-JP" altLang="en-US" dirty="0" smtClean="0"/>
              <a:t>プログラミング</a:t>
            </a:r>
            <a:r>
              <a:rPr lang="en-US" altLang="ja-JP" dirty="0" smtClean="0"/>
              <a:t>4</a:t>
            </a:r>
            <a:endParaRPr kumimoji="1" lang="ja-JP" altLang="en-US" dirty="0"/>
          </a:p>
        </p:txBody>
      </p:sp>
      <p:sp>
        <p:nvSpPr>
          <p:cNvPr id="3" name="サブタイトル 2"/>
          <p:cNvSpPr>
            <a:spLocks noGrp="1"/>
          </p:cNvSpPr>
          <p:nvPr>
            <p:ph type="subTitle" idx="1"/>
          </p:nvPr>
        </p:nvSpPr>
        <p:spPr/>
        <p:txBody>
          <a:bodyPr/>
          <a:lstStyle/>
          <a:p>
            <a:r>
              <a:rPr kumimoji="1" lang="en-US" altLang="ja-JP" dirty="0" smtClean="0"/>
              <a:t>2011/11/8</a:t>
            </a:r>
            <a:endParaRPr kumimoji="1" lang="ja-JP" altLang="en-US" dirty="0" smtClean="0"/>
          </a:p>
          <a:p>
            <a:r>
              <a:rPr lang="ja-JP" altLang="en-US" dirty="0" smtClean="0"/>
              <a:t>マルチスレッド</a:t>
            </a:r>
            <a:r>
              <a:rPr kumimoji="1" lang="ja-JP" altLang="en-US" dirty="0" smtClean="0"/>
              <a:t>と</a:t>
            </a:r>
            <a:endParaRPr kumimoji="1" lang="en-US" altLang="ja-JP" dirty="0" smtClean="0"/>
          </a:p>
          <a:p>
            <a:r>
              <a:rPr kumimoji="1" lang="ja-JP" altLang="en-US" dirty="0" smtClean="0"/>
              <a:t>真・ストリーミング再生</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別スレッドで操作している</a:t>
            </a:r>
            <a:br>
              <a:rPr kumimoji="1" lang="ja-JP" altLang="en-US" dirty="0" smtClean="0"/>
            </a:br>
            <a:r>
              <a:rPr kumimoji="1" lang="ja-JP" altLang="en-US" dirty="0" smtClean="0"/>
              <a:t>データの参照</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必ず受け渡し用のメンバ関数を作る</a:t>
            </a:r>
          </a:p>
          <a:p>
            <a:r>
              <a:rPr lang="ja-JP" altLang="en-US" dirty="0" smtClean="0"/>
              <a:t>そのメンバ関数内</a:t>
            </a:r>
            <a:r>
              <a:rPr lang="ja-JP" altLang="en-US" dirty="0" smtClean="0"/>
              <a:t>で</a:t>
            </a:r>
            <a:r>
              <a:rPr lang="en-US" altLang="ja-JP" dirty="0" smtClean="0"/>
              <a:t>lock</a:t>
            </a:r>
            <a:r>
              <a:rPr lang="en-US" altLang="ja-JP" dirty="0" smtClean="0"/>
              <a:t>()</a:t>
            </a:r>
            <a:r>
              <a:rPr lang="ja-JP" altLang="en-US" dirty="0" smtClean="0"/>
              <a:t>～</a:t>
            </a:r>
            <a:r>
              <a:rPr lang="en-US" altLang="ja-JP" dirty="0" smtClean="0"/>
              <a:t>unlock</a:t>
            </a:r>
            <a:r>
              <a:rPr lang="en-US" altLang="ja-JP" dirty="0" smtClean="0"/>
              <a:t>()</a:t>
            </a:r>
            <a:r>
              <a:rPr lang="ja-JP" altLang="en-US" dirty="0" smtClean="0"/>
              <a:t>を忘れずにコールする</a:t>
            </a:r>
          </a:p>
          <a:p>
            <a:pPr lvl="1"/>
            <a:r>
              <a:rPr kumimoji="1" lang="en-US" altLang="ja-JP" dirty="0" smtClean="0"/>
              <a:t>lock</a:t>
            </a:r>
            <a:r>
              <a:rPr kumimoji="1" lang="en-US" altLang="ja-JP" dirty="0" smtClean="0"/>
              <a:t>()</a:t>
            </a:r>
            <a:r>
              <a:rPr kumimoji="1" lang="ja-JP" altLang="en-US" dirty="0" smtClean="0"/>
              <a:t>して</a:t>
            </a:r>
          </a:p>
          <a:p>
            <a:pPr lvl="1"/>
            <a:r>
              <a:rPr lang="ja-JP" altLang="en-US" dirty="0" smtClean="0"/>
              <a:t>返値用の変数にデータをコピーしたりして</a:t>
            </a:r>
          </a:p>
          <a:p>
            <a:pPr lvl="1"/>
            <a:r>
              <a:rPr kumimoji="1" lang="en-US" altLang="ja-JP" dirty="0" smtClean="0"/>
              <a:t>unlock</a:t>
            </a:r>
            <a:r>
              <a:rPr kumimoji="1" lang="en-US" altLang="ja-JP" dirty="0" smtClean="0"/>
              <a:t>()</a:t>
            </a:r>
            <a:r>
              <a:rPr kumimoji="1" lang="ja-JP" altLang="en-US" dirty="0" smtClean="0"/>
              <a:t>する</a:t>
            </a:r>
          </a:p>
          <a:p>
            <a:r>
              <a:rPr lang="ja-JP" altLang="en-US" dirty="0" smtClean="0"/>
              <a:t>これを怠ると、データの読み書きが</a:t>
            </a:r>
            <a:br>
              <a:rPr lang="ja-JP" altLang="en-US" dirty="0" smtClean="0"/>
            </a:br>
            <a:r>
              <a:rPr lang="ja-JP" altLang="en-US" dirty="0" smtClean="0"/>
              <a:t>かちあって</a:t>
            </a:r>
            <a:r>
              <a:rPr lang="en-US" altLang="ja-JP" dirty="0" smtClean="0"/>
              <a:t>SUGOI</a:t>
            </a:r>
            <a:r>
              <a:rPr lang="ja-JP" altLang="en-US" dirty="0" smtClean="0"/>
              <a:t>ことになる</a:t>
            </a:r>
            <a:endParaRPr kumimoji="1"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fontScale="90000"/>
          </a:bodyPr>
          <a:lstStyle/>
          <a:p>
            <a:r>
              <a:rPr lang="ja-JP" altLang="en-US" dirty="0" smtClean="0"/>
              <a:t>コンストラクタとデストラクタを使ったテクニック</a:t>
            </a:r>
            <a:endParaRPr kumimoji="1" lang="ja-JP" altLang="en-US" dirty="0"/>
          </a:p>
        </p:txBody>
      </p:sp>
      <p:sp>
        <p:nvSpPr>
          <p:cNvPr id="5" name="コンテンツ プレースホルダ 4"/>
          <p:cNvSpPr>
            <a:spLocks noGrp="1"/>
          </p:cNvSpPr>
          <p:nvPr>
            <p:ph sz="half" idx="1"/>
          </p:nvPr>
        </p:nvSpPr>
        <p:spPr/>
        <p:txBody>
          <a:bodyPr>
            <a:normAutofit/>
          </a:bodyPr>
          <a:lstStyle/>
          <a:p>
            <a:r>
              <a:rPr kumimoji="1" lang="en-US" altLang="ja-JP" dirty="0" smtClean="0"/>
              <a:t>lock()~unlock()</a:t>
            </a:r>
            <a:r>
              <a:rPr kumimoji="1" lang="ja-JP" altLang="en-US" dirty="0" smtClean="0"/>
              <a:t>で</a:t>
            </a:r>
            <a:r>
              <a:rPr kumimoji="1" lang="en-US" altLang="ja-JP" dirty="0" smtClean="0"/>
              <a:t/>
            </a:r>
            <a:br>
              <a:rPr kumimoji="1" lang="en-US" altLang="ja-JP" dirty="0" smtClean="0"/>
            </a:br>
            <a:r>
              <a:rPr kumimoji="1" lang="ja-JP" altLang="en-US" dirty="0" smtClean="0"/>
              <a:t>わざわざ関数全体を囲うのが面倒</a:t>
            </a:r>
            <a:endParaRPr lang="en-US" altLang="ja-JP" dirty="0" smtClean="0"/>
          </a:p>
          <a:p>
            <a:r>
              <a:rPr lang="ja-JP" altLang="en-US" dirty="0" smtClean="0"/>
              <a:t>あるスコープに入った時と出た時に行う処理を楽に書きたい</a:t>
            </a:r>
            <a:endParaRPr lang="en-US" altLang="ja-JP" dirty="0" smtClean="0"/>
          </a:p>
          <a:p>
            <a:r>
              <a:rPr kumimoji="1" lang="ja-JP" altLang="en-US" dirty="0" smtClean="0"/>
              <a:t>じゃあ→こんなん</a:t>
            </a:r>
            <a:r>
              <a:rPr kumimoji="1" lang="en-US" altLang="ja-JP" dirty="0" smtClean="0"/>
              <a:t/>
            </a:r>
            <a:br>
              <a:rPr kumimoji="1" lang="en-US" altLang="ja-JP" dirty="0" smtClean="0"/>
            </a:br>
            <a:r>
              <a:rPr kumimoji="1" lang="ja-JP" altLang="en-US" dirty="0" smtClean="0"/>
              <a:t>どうでしょう？</a:t>
            </a:r>
            <a:endParaRPr kumimoji="1" lang="en-US" altLang="ja-JP" dirty="0" smtClean="0"/>
          </a:p>
        </p:txBody>
      </p:sp>
      <p:sp>
        <p:nvSpPr>
          <p:cNvPr id="6" name="コンテンツ プレースホルダ 5"/>
          <p:cNvSpPr>
            <a:spLocks noGrp="1"/>
          </p:cNvSpPr>
          <p:nvPr>
            <p:ph sz="half" idx="2"/>
          </p:nvPr>
        </p:nvSpPr>
        <p:spPr/>
        <p:txBody>
          <a:bodyPr>
            <a:normAutofit/>
          </a:bodyPr>
          <a:lstStyle/>
          <a:p>
            <a:pPr>
              <a:buNone/>
            </a:pPr>
            <a:r>
              <a:rPr lang="en-US" altLang="ja-JP" sz="1600" dirty="0" smtClean="0"/>
              <a:t>class </a:t>
            </a:r>
            <a:r>
              <a:rPr lang="en-US" altLang="ja-JP" sz="1600" dirty="0" err="1" smtClean="0"/>
              <a:t>fkut_CriticalSection</a:t>
            </a:r>
            <a:r>
              <a:rPr lang="en-US" altLang="ja-JP" sz="1600" dirty="0" smtClean="0"/>
              <a:t> {</a:t>
            </a:r>
          </a:p>
          <a:p>
            <a:pPr>
              <a:buNone/>
            </a:pPr>
            <a:r>
              <a:rPr lang="en-US" altLang="ja-JP" sz="1600" dirty="0" smtClean="0"/>
              <a:t>public:</a:t>
            </a:r>
          </a:p>
          <a:p>
            <a:pPr>
              <a:buNone/>
            </a:pPr>
            <a:r>
              <a:rPr lang="en-US" altLang="ja-JP" sz="1600" dirty="0" smtClean="0"/>
              <a:t>	</a:t>
            </a:r>
            <a:r>
              <a:rPr lang="en-US" altLang="ja-JP" sz="1600" dirty="0" err="1" smtClean="0"/>
              <a:t>fkut_CriticalSection</a:t>
            </a:r>
            <a:r>
              <a:rPr lang="en-US" altLang="ja-JP" sz="1600" dirty="0" smtClean="0"/>
              <a:t>(void)</a:t>
            </a:r>
          </a:p>
          <a:p>
            <a:pPr>
              <a:buNone/>
            </a:pPr>
            <a:r>
              <a:rPr lang="en-US" altLang="ja-JP" sz="1600" dirty="0" smtClean="0"/>
              <a:t>	{</a:t>
            </a:r>
          </a:p>
          <a:p>
            <a:pPr>
              <a:buNone/>
            </a:pPr>
            <a:r>
              <a:rPr lang="en-US" altLang="ja-JP" sz="1600" dirty="0" smtClean="0"/>
              <a:t>		</a:t>
            </a:r>
            <a:r>
              <a:rPr lang="en-US" altLang="ja-JP" sz="1600" dirty="0" err="1" smtClean="0"/>
              <a:t>fkut_ThreadBase</a:t>
            </a:r>
            <a:r>
              <a:rPr lang="en-US" altLang="ja-JP" sz="1600" dirty="0" smtClean="0"/>
              <a:t>::lock();</a:t>
            </a:r>
          </a:p>
          <a:p>
            <a:pPr>
              <a:buNone/>
            </a:pPr>
            <a:r>
              <a:rPr lang="en-US" altLang="ja-JP" sz="1600" dirty="0" smtClean="0"/>
              <a:t>	};</a:t>
            </a:r>
          </a:p>
          <a:p>
            <a:pPr>
              <a:buNone/>
            </a:pPr>
            <a:r>
              <a:rPr lang="en-US" altLang="ja-JP" sz="1600" dirty="0" smtClean="0"/>
              <a:t>	~</a:t>
            </a:r>
            <a:r>
              <a:rPr lang="en-US" altLang="ja-JP" sz="1600" dirty="0" err="1" smtClean="0"/>
              <a:t>fkut_CriticalSection</a:t>
            </a:r>
            <a:r>
              <a:rPr lang="en-US" altLang="ja-JP" sz="1600" dirty="0" smtClean="0"/>
              <a:t>()</a:t>
            </a:r>
          </a:p>
          <a:p>
            <a:pPr>
              <a:buNone/>
            </a:pPr>
            <a:r>
              <a:rPr lang="en-US" altLang="ja-JP" sz="1600" dirty="0" smtClean="0"/>
              <a:t>	{</a:t>
            </a:r>
          </a:p>
          <a:p>
            <a:pPr>
              <a:buNone/>
            </a:pPr>
            <a:r>
              <a:rPr lang="en-US" altLang="ja-JP" sz="1600" dirty="0" smtClean="0"/>
              <a:t>		</a:t>
            </a:r>
            <a:r>
              <a:rPr lang="en-US" altLang="ja-JP" sz="1600" dirty="0" err="1" smtClean="0"/>
              <a:t>fkut_ThreadBase</a:t>
            </a:r>
            <a:r>
              <a:rPr lang="en-US" altLang="ja-JP" sz="1600" dirty="0" smtClean="0"/>
              <a:t>::unlock();</a:t>
            </a:r>
          </a:p>
          <a:p>
            <a:pPr>
              <a:buNone/>
            </a:pPr>
            <a:r>
              <a:rPr lang="en-US" altLang="ja-JP" sz="1600" dirty="0" smtClean="0"/>
              <a:t>	};</a:t>
            </a:r>
          </a:p>
          <a:p>
            <a:pPr>
              <a:buNone/>
            </a:pPr>
            <a:r>
              <a:rPr lang="en-US" altLang="ja-JP" sz="1600" dirty="0" smtClean="0"/>
              <a:t>};</a:t>
            </a:r>
          </a:p>
          <a:p>
            <a:pPr>
              <a:buNone/>
            </a:pPr>
            <a:r>
              <a:rPr kumimoji="1" lang="en-US" altLang="ja-JP" sz="1600" dirty="0" smtClean="0"/>
              <a:t>// </a:t>
            </a:r>
            <a:r>
              <a:rPr kumimoji="1" lang="ja-JP" altLang="en-US" sz="1600" dirty="0" smtClean="0"/>
              <a:t>このクラスの変数をスコープ内に</a:t>
            </a:r>
            <a:r>
              <a:rPr kumimoji="1" lang="en-US" altLang="ja-JP" sz="1600" dirty="0" smtClean="0"/>
              <a:t/>
            </a:r>
            <a:br>
              <a:rPr kumimoji="1" lang="en-US" altLang="ja-JP" sz="1600" dirty="0" smtClean="0"/>
            </a:br>
            <a:r>
              <a:rPr kumimoji="1" lang="ja-JP" altLang="en-US" sz="1600" dirty="0" smtClean="0"/>
              <a:t>宣言するだけでお</a:t>
            </a:r>
            <a:r>
              <a:rPr kumimoji="1" lang="ja-JP" altLang="en-US" sz="1600" dirty="0" err="1" smtClean="0"/>
              <a:t>ｋ</a:t>
            </a:r>
            <a:r>
              <a:rPr kumimoji="1" lang="ja-JP" altLang="en-US" sz="1600" dirty="0" smtClean="0"/>
              <a:t>になる</a:t>
            </a:r>
            <a:endParaRPr kumimoji="1" lang="en-US" altLang="ja-JP" sz="1600" dirty="0" smtClean="0"/>
          </a:p>
          <a:p>
            <a:pPr>
              <a:buNone/>
            </a:pPr>
            <a:r>
              <a:rPr lang="en-US" altLang="ja-JP" sz="1600" dirty="0" smtClean="0"/>
              <a:t>// </a:t>
            </a:r>
            <a:r>
              <a:rPr lang="ja-JP" altLang="en-US" sz="1600" dirty="0" smtClean="0"/>
              <a:t>型名が長いのが嫌なら</a:t>
            </a:r>
            <a:r>
              <a:rPr lang="en-US" altLang="ja-JP" sz="1600" dirty="0" err="1" smtClean="0"/>
              <a:t>typedef</a:t>
            </a:r>
            <a:r>
              <a:rPr lang="ja-JP" altLang="en-US" sz="1600" dirty="0" smtClean="0"/>
              <a:t>を</a:t>
            </a:r>
            <a:endParaRPr lang="en-US" altLang="ja-JP" sz="1600" dirty="0" smtClean="0"/>
          </a:p>
          <a:p>
            <a:pPr>
              <a:buNone/>
            </a:pPr>
            <a:r>
              <a:rPr kumimoji="1" lang="en-US" altLang="ja-JP" sz="1600" dirty="0" err="1" smtClean="0"/>
              <a:t>typedef</a:t>
            </a:r>
            <a:r>
              <a:rPr kumimoji="1" lang="en-US" altLang="ja-JP" sz="1600" dirty="0" smtClean="0"/>
              <a:t> </a:t>
            </a:r>
            <a:r>
              <a:rPr kumimoji="1" lang="en-US" altLang="ja-JP" sz="1600" dirty="0" err="1" smtClean="0"/>
              <a:t>fkut_CriticalSection</a:t>
            </a:r>
            <a:r>
              <a:rPr kumimoji="1" lang="en-US" altLang="ja-JP" sz="1600" dirty="0" smtClean="0"/>
              <a:t> </a:t>
            </a:r>
            <a:r>
              <a:rPr kumimoji="1" lang="en-US" altLang="ja-JP" sz="1600" dirty="0" err="1" smtClean="0"/>
              <a:t>fkut_CS</a:t>
            </a:r>
            <a:endParaRPr kumimoji="1" lang="ja-JP" altLang="en-US" sz="1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Sega</a:t>
            </a:r>
            <a:r>
              <a:rPr kumimoji="1" lang="ja-JP" altLang="en-US" dirty="0" smtClean="0"/>
              <a:t>の偉い人曰く</a:t>
            </a:r>
            <a:r>
              <a:rPr kumimoji="1" lang="en-US" altLang="ja-JP" dirty="0" smtClean="0"/>
              <a:t>…</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プログラムは基本シングルスレッドで書くモノである</a:t>
            </a:r>
            <a:endParaRPr kumimoji="1" lang="en-US" altLang="ja-JP" dirty="0" smtClean="0"/>
          </a:p>
          <a:p>
            <a:r>
              <a:rPr kumimoji="1" lang="ja-JP" altLang="en-US" dirty="0" smtClean="0"/>
              <a:t>マルチスレッドプログラムで起きる挙動は人間の理解を超えている</a:t>
            </a:r>
            <a:endParaRPr kumimoji="1" lang="en-US" altLang="ja-JP" dirty="0" smtClean="0"/>
          </a:p>
          <a:p>
            <a:r>
              <a:rPr lang="ja-JP" altLang="en-US" dirty="0" smtClean="0"/>
              <a:t>本当</a:t>
            </a:r>
            <a:r>
              <a:rPr lang="ja-JP" altLang="en-US" dirty="0" smtClean="0"/>
              <a:t>に</a:t>
            </a:r>
            <a:r>
              <a:rPr lang="ja-JP" altLang="en-US" dirty="0" smtClean="0"/>
              <a:t>どう</a:t>
            </a:r>
            <a:r>
              <a:rPr lang="ja-JP" altLang="en-US" dirty="0" smtClean="0"/>
              <a:t>しても必要な場合に、最低限の利用に留めることをおすすめする</a:t>
            </a:r>
            <a:endParaRPr lang="en-US" altLang="ja-JP" dirty="0" smtClean="0"/>
          </a:p>
          <a:p>
            <a:endParaRPr kumimoji="1" lang="en-US" altLang="ja-JP" dirty="0" smtClean="0"/>
          </a:p>
          <a:p>
            <a:r>
              <a:rPr lang="ja-JP" altLang="en-US" dirty="0" smtClean="0"/>
              <a:t>だ、そうです</a:t>
            </a:r>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smtClean="0"/>
              <a:t>アドバイス</a:t>
            </a:r>
            <a:endParaRPr kumimoji="1" lang="ja-JP" altLang="en-US" dirty="0"/>
          </a:p>
        </p:txBody>
      </p:sp>
      <p:sp>
        <p:nvSpPr>
          <p:cNvPr id="5" name="コンテンツ プレースホルダ 4"/>
          <p:cNvSpPr>
            <a:spLocks noGrp="1"/>
          </p:cNvSpPr>
          <p:nvPr>
            <p:ph sz="half" idx="1"/>
          </p:nvPr>
        </p:nvSpPr>
        <p:spPr/>
        <p:txBody>
          <a:bodyPr/>
          <a:lstStyle/>
          <a:p>
            <a:r>
              <a:rPr kumimoji="1" lang="ja-JP" altLang="en-US" b="1" dirty="0" smtClean="0">
                <a:solidFill>
                  <a:srgbClr val="FF0000"/>
                </a:solidFill>
              </a:rPr>
              <a:t>よく分からなかったら使わなくてもいい</a:t>
            </a:r>
            <a:endParaRPr kumimoji="1" lang="en-US" altLang="ja-JP" b="1" dirty="0" smtClean="0">
              <a:solidFill>
                <a:srgbClr val="FF0000"/>
              </a:solidFill>
            </a:endParaRPr>
          </a:p>
          <a:p>
            <a:r>
              <a:rPr lang="ja-JP" altLang="en-US" dirty="0" smtClean="0"/>
              <a:t>無理</a:t>
            </a:r>
            <a:r>
              <a:rPr lang="ja-JP" altLang="en-US" dirty="0" smtClean="0"/>
              <a:t>して</a:t>
            </a:r>
            <a:r>
              <a:rPr lang="ja-JP" altLang="en-US" dirty="0" smtClean="0"/>
              <a:t>使って</a:t>
            </a:r>
            <a:r>
              <a:rPr lang="ja-JP" altLang="en-US" dirty="0" smtClean="0"/>
              <a:t>もドツボにはまるだけなので</a:t>
            </a:r>
            <a:endParaRPr lang="en-US" altLang="ja-JP" dirty="0" smtClean="0"/>
          </a:p>
          <a:p>
            <a:r>
              <a:rPr kumimoji="1" lang="ja-JP" altLang="en-US" dirty="0" smtClean="0"/>
              <a:t>これ</a:t>
            </a:r>
            <a:r>
              <a:rPr kumimoji="1" lang="ja-JP" altLang="en-US" dirty="0" smtClean="0"/>
              <a:t>が出来ないと作れない「遊び」というのは存在しない</a:t>
            </a:r>
            <a:endParaRPr kumimoji="1" lang="en-US" altLang="ja-JP" dirty="0" smtClean="0"/>
          </a:p>
          <a:p>
            <a:pPr lvl="1"/>
            <a:r>
              <a:rPr kumimoji="1" lang="ja-JP" altLang="en-US" dirty="0" smtClean="0"/>
              <a:t>スマートにはなるけど</a:t>
            </a:r>
            <a:endParaRPr kumimoji="1" lang="ja-JP" altLang="en-US" dirty="0"/>
          </a:p>
        </p:txBody>
      </p:sp>
      <p:sp>
        <p:nvSpPr>
          <p:cNvPr id="6" name="コンテンツ プレースホルダ 5"/>
          <p:cNvSpPr>
            <a:spLocks noGrp="1"/>
          </p:cNvSpPr>
          <p:nvPr>
            <p:ph sz="half" idx="2"/>
          </p:nvPr>
        </p:nvSpPr>
        <p:spPr/>
        <p:txBody>
          <a:bodyPr/>
          <a:lstStyle/>
          <a:p>
            <a:r>
              <a:rPr kumimoji="1" lang="ja-JP" altLang="en-US" dirty="0" smtClean="0"/>
              <a:t>使いどころは</a:t>
            </a:r>
            <a:endParaRPr kumimoji="1" lang="en-US" altLang="ja-JP" dirty="0" smtClean="0"/>
          </a:p>
          <a:p>
            <a:pPr lvl="1"/>
            <a:r>
              <a:rPr lang="en-US" altLang="ja-JP" dirty="0" smtClean="0"/>
              <a:t>BGM</a:t>
            </a:r>
            <a:r>
              <a:rPr lang="ja-JP" altLang="en-US" dirty="0" smtClean="0"/>
              <a:t>再生用に</a:t>
            </a:r>
            <a:r>
              <a:rPr lang="en-US" altLang="ja-JP" dirty="0" smtClean="0"/>
              <a:t>1</a:t>
            </a:r>
            <a:r>
              <a:rPr lang="ja-JP" altLang="en-US" dirty="0" smtClean="0"/>
              <a:t>本</a:t>
            </a:r>
            <a:endParaRPr lang="en-US" altLang="ja-JP" dirty="0" smtClean="0"/>
          </a:p>
          <a:p>
            <a:pPr lvl="1"/>
            <a:r>
              <a:rPr kumimoji="1" lang="ja-JP" altLang="en-US" dirty="0" smtClean="0"/>
              <a:t>データロード</a:t>
            </a:r>
            <a:r>
              <a:rPr kumimoji="1" lang="ja-JP" altLang="en-US" dirty="0" smtClean="0"/>
              <a:t>用</a:t>
            </a:r>
            <a:r>
              <a:rPr kumimoji="1" lang="ja-JP" altLang="en-US" dirty="0" smtClean="0"/>
              <a:t>に</a:t>
            </a:r>
            <a:r>
              <a:rPr kumimoji="1" lang="en-US" altLang="ja-JP" dirty="0" smtClean="0"/>
              <a:t>1</a:t>
            </a:r>
            <a:r>
              <a:rPr kumimoji="1" lang="ja-JP" altLang="en-US" dirty="0" smtClean="0"/>
              <a:t>本</a:t>
            </a:r>
            <a:endParaRPr kumimoji="1" lang="en-US" altLang="ja-JP" dirty="0" smtClean="0"/>
          </a:p>
          <a:p>
            <a:pPr lvl="2"/>
            <a:r>
              <a:rPr lang="ja-JP" altLang="en-US" dirty="0" smtClean="0"/>
              <a:t>データロードしつつゲーム本体を動かすのは厳禁</a:t>
            </a:r>
            <a:endParaRPr lang="en-US" altLang="ja-JP" dirty="0" smtClean="0"/>
          </a:p>
          <a:p>
            <a:pPr lvl="2"/>
            <a:r>
              <a:rPr kumimoji="1" lang="ja-JP" altLang="en-US" dirty="0" smtClean="0"/>
              <a:t>進捗</a:t>
            </a:r>
            <a:r>
              <a:rPr kumimoji="1" lang="ja-JP" altLang="en-US" dirty="0" smtClean="0"/>
              <a:t>表示</a:t>
            </a:r>
            <a:r>
              <a:rPr kumimoji="1" lang="ja-JP" altLang="en-US" dirty="0" smtClean="0"/>
              <a:t>や待機アニメ程度にする</a:t>
            </a:r>
            <a:endParaRPr kumimoji="1" lang="en-US" altLang="ja-JP" dirty="0" smtClean="0"/>
          </a:p>
          <a:p>
            <a:r>
              <a:rPr lang="ja-JP" altLang="en-US" dirty="0" err="1" smtClean="0"/>
              <a:t>ぐらいに</a:t>
            </a:r>
            <a:r>
              <a:rPr lang="ja-JP" altLang="en-US" dirty="0" smtClean="0"/>
              <a:t>しておこう</a:t>
            </a:r>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今日の内容</a:t>
            </a:r>
            <a:endParaRPr kumimoji="1" lang="ja-JP" altLang="en-US" dirty="0"/>
          </a:p>
        </p:txBody>
      </p:sp>
      <p:sp>
        <p:nvSpPr>
          <p:cNvPr id="3" name="コンテンツ プレースホルダ 2"/>
          <p:cNvSpPr>
            <a:spLocks noGrp="1"/>
          </p:cNvSpPr>
          <p:nvPr>
            <p:ph idx="1"/>
          </p:nvPr>
        </p:nvSpPr>
        <p:spPr>
          <a:xfrm>
            <a:off x="457200" y="1600200"/>
            <a:ext cx="8329642" cy="4525963"/>
          </a:xfrm>
        </p:spPr>
        <p:txBody>
          <a:bodyPr/>
          <a:lstStyle/>
          <a:p>
            <a:r>
              <a:rPr kumimoji="1" lang="ja-JP" altLang="en-US" dirty="0" smtClean="0"/>
              <a:t>マルチスレッドプログラム</a:t>
            </a:r>
            <a:endParaRPr kumimoji="1" lang="en-US" altLang="ja-JP" dirty="0" smtClean="0"/>
          </a:p>
          <a:p>
            <a:pPr lvl="1"/>
            <a:r>
              <a:rPr lang="en-US" altLang="ja-JP" dirty="0" smtClean="0"/>
              <a:t>1</a:t>
            </a:r>
            <a:r>
              <a:rPr lang="ja-JP" altLang="en-US" dirty="0" err="1" smtClean="0"/>
              <a:t>つの</a:t>
            </a:r>
            <a:r>
              <a:rPr lang="ja-JP" altLang="en-US" dirty="0" smtClean="0"/>
              <a:t>プログラム内で</a:t>
            </a:r>
            <a:r>
              <a:rPr lang="en-US" altLang="ja-JP" dirty="0" smtClean="0"/>
              <a:t>2</a:t>
            </a:r>
            <a:r>
              <a:rPr lang="ja-JP" altLang="en-US" dirty="0" smtClean="0"/>
              <a:t>カ所</a:t>
            </a:r>
            <a:r>
              <a:rPr lang="ja-JP" altLang="en-US" dirty="0" smtClean="0"/>
              <a:t>以上</a:t>
            </a:r>
            <a:r>
              <a:rPr lang="en-US" altLang="ja-JP" dirty="0" smtClean="0"/>
              <a:t/>
            </a:r>
            <a:br>
              <a:rPr lang="en-US" altLang="ja-JP" dirty="0" smtClean="0"/>
            </a:br>
            <a:r>
              <a:rPr lang="ja-JP" altLang="en-US" dirty="0" smtClean="0"/>
              <a:t>「</a:t>
            </a:r>
            <a:r>
              <a:rPr lang="ja-JP" altLang="en-US" dirty="0" smtClean="0"/>
              <a:t>同時に実行」できる程度の能力</a:t>
            </a:r>
            <a:endParaRPr lang="en-US" altLang="ja-JP" dirty="0" smtClean="0"/>
          </a:p>
          <a:p>
            <a:pPr lvl="1"/>
            <a:r>
              <a:rPr lang="ja-JP" altLang="en-US" dirty="0" smtClean="0"/>
              <a:t>重い処理で画面や入力受付を止めたく</a:t>
            </a:r>
            <a:r>
              <a:rPr lang="ja-JP" altLang="en-US" dirty="0" smtClean="0"/>
              <a:t>ない</a:t>
            </a:r>
            <a:r>
              <a:rPr lang="en-US" altLang="ja-JP" dirty="0" smtClean="0"/>
              <a:t/>
            </a:r>
            <a:br>
              <a:rPr lang="en-US" altLang="ja-JP" dirty="0" smtClean="0"/>
            </a:br>
            <a:r>
              <a:rPr lang="ja-JP" altLang="en-US" dirty="0" smtClean="0"/>
              <a:t>時</a:t>
            </a:r>
            <a:r>
              <a:rPr lang="ja-JP" altLang="en-US" dirty="0" smtClean="0"/>
              <a:t>や、設計次第では高速化にも寄与</a:t>
            </a:r>
            <a:endParaRPr lang="en-US" altLang="ja-JP" dirty="0" smtClean="0"/>
          </a:p>
          <a:p>
            <a:r>
              <a:rPr kumimoji="1" lang="ja-JP" altLang="en-US" dirty="0" smtClean="0"/>
              <a:t>音楽再生の改善</a:t>
            </a:r>
            <a:endParaRPr kumimoji="1" lang="en-US" altLang="ja-JP" dirty="0" smtClean="0"/>
          </a:p>
          <a:p>
            <a:pPr lvl="1"/>
            <a:r>
              <a:rPr kumimoji="1" lang="ja-JP" altLang="en-US" dirty="0" smtClean="0"/>
              <a:t>ロード中に音が止まらなくなるよ！</a:t>
            </a:r>
            <a:endParaRPr kumimoji="1" lang="en-US" altLang="ja-JP" dirty="0" smtClean="0"/>
          </a:p>
          <a:p>
            <a:pPr lvl="1"/>
            <a:r>
              <a:rPr lang="ja-JP" altLang="en-US" dirty="0" smtClean="0"/>
              <a:t>やったね！</a:t>
            </a:r>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マルチスレッドとは</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1</a:t>
            </a:r>
            <a:r>
              <a:rPr kumimoji="1" lang="ja-JP" altLang="en-US" dirty="0" err="1" smtClean="0"/>
              <a:t>つの</a:t>
            </a:r>
            <a:r>
              <a:rPr kumimoji="1" lang="ja-JP" altLang="en-US" dirty="0" smtClean="0"/>
              <a:t>プログラムの中で複数の関数が</a:t>
            </a:r>
            <a:br>
              <a:rPr kumimoji="1" lang="ja-JP" altLang="en-US" dirty="0" smtClean="0"/>
            </a:br>
            <a:r>
              <a:rPr kumimoji="1" lang="ja-JP" altLang="en-US" dirty="0" smtClean="0"/>
              <a:t>同時に</a:t>
            </a:r>
            <a:r>
              <a:rPr kumimoji="1" lang="en-US" altLang="ja-JP" dirty="0" smtClean="0"/>
              <a:t>(</a:t>
            </a:r>
            <a:r>
              <a:rPr kumimoji="1" lang="ja-JP" altLang="en-US" dirty="0" smtClean="0"/>
              <a:t>並列して</a:t>
            </a:r>
            <a:r>
              <a:rPr kumimoji="1" lang="en-US" altLang="ja-JP" dirty="0" smtClean="0"/>
              <a:t>)</a:t>
            </a:r>
            <a:r>
              <a:rPr kumimoji="1" lang="ja-JP" altLang="en-US" dirty="0" smtClean="0"/>
              <a:t>動かせる技術のこと</a:t>
            </a:r>
          </a:p>
          <a:p>
            <a:pPr lvl="1"/>
            <a:r>
              <a:rPr lang="ja-JP" altLang="en-US" dirty="0" smtClean="0"/>
              <a:t>今まで皆さんが書いていたプログラムは</a:t>
            </a:r>
            <a:br>
              <a:rPr lang="ja-JP" altLang="en-US" dirty="0" smtClean="0"/>
            </a:br>
            <a:r>
              <a:rPr lang="ja-JP" altLang="en-US" dirty="0" smtClean="0"/>
              <a:t>「実行している箇所」は</a:t>
            </a:r>
            <a:r>
              <a:rPr lang="en-US" altLang="ja-JP" dirty="0" smtClean="0"/>
              <a:t>1</a:t>
            </a:r>
            <a:r>
              <a:rPr lang="ja-JP" altLang="en-US" dirty="0" smtClean="0"/>
              <a:t>カ所だけだった</a:t>
            </a:r>
          </a:p>
          <a:p>
            <a:pPr lvl="2"/>
            <a:r>
              <a:rPr lang="ja-JP" altLang="en-US" dirty="0" smtClean="0"/>
              <a:t>シングルスレッド</a:t>
            </a:r>
          </a:p>
          <a:p>
            <a:r>
              <a:rPr kumimoji="1" lang="ja-JP" altLang="en-US" dirty="0" smtClean="0"/>
              <a:t>マルチスレッドの導入により、メインループを回しつつ、他のスレッドで重い処理をさせることができるようになる</a:t>
            </a:r>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kumimoji="1" lang="ja-JP" altLang="en-US" dirty="0" smtClean="0"/>
              <a:t>例えば</a:t>
            </a:r>
            <a:endParaRPr kumimoji="1" lang="ja-JP" altLang="en-US" dirty="0"/>
          </a:p>
        </p:txBody>
      </p:sp>
      <p:sp>
        <p:nvSpPr>
          <p:cNvPr id="5" name="コンテンツ プレースホルダ 4"/>
          <p:cNvSpPr>
            <a:spLocks noGrp="1"/>
          </p:cNvSpPr>
          <p:nvPr>
            <p:ph idx="1"/>
          </p:nvPr>
        </p:nvSpPr>
        <p:spPr/>
        <p:txBody>
          <a:bodyPr>
            <a:noAutofit/>
          </a:bodyPr>
          <a:lstStyle/>
          <a:p>
            <a:pPr>
              <a:buNone/>
            </a:pPr>
            <a:r>
              <a:rPr kumimoji="1" lang="en-US" altLang="ja-JP" sz="1800" dirty="0" smtClean="0"/>
              <a:t>// </a:t>
            </a:r>
            <a:r>
              <a:rPr lang="ja-JP" altLang="en-US" sz="1800" dirty="0" smtClean="0"/>
              <a:t>いつもの</a:t>
            </a:r>
            <a:r>
              <a:rPr kumimoji="1" lang="ja-JP" altLang="en-US" sz="1800" dirty="0" smtClean="0"/>
              <a:t>メインループ</a:t>
            </a:r>
            <a:endParaRPr kumimoji="1" lang="en-US" altLang="ja-JP" sz="1800" dirty="0" smtClean="0"/>
          </a:p>
          <a:p>
            <a:pPr>
              <a:buNone/>
            </a:pPr>
            <a:r>
              <a:rPr kumimoji="1" lang="en-US" altLang="ja-JP" sz="1800" dirty="0" smtClean="0"/>
              <a:t>while(true) {</a:t>
            </a:r>
          </a:p>
          <a:p>
            <a:pPr>
              <a:buNone/>
            </a:pPr>
            <a:r>
              <a:rPr kumimoji="1" lang="en-US" altLang="ja-JP" sz="1800" dirty="0" smtClean="0"/>
              <a:t>	// </a:t>
            </a:r>
            <a:r>
              <a:rPr kumimoji="1" lang="ja-JP" altLang="en-US" sz="1800" dirty="0" smtClean="0"/>
              <a:t>画面描画や入力受付</a:t>
            </a:r>
            <a:endParaRPr kumimoji="1" lang="en-US" altLang="ja-JP" sz="1800" dirty="0" smtClean="0"/>
          </a:p>
          <a:p>
            <a:pPr>
              <a:buNone/>
            </a:pPr>
            <a:r>
              <a:rPr lang="en-US" altLang="ja-JP" sz="1800" dirty="0" smtClean="0"/>
              <a:t>	</a:t>
            </a:r>
            <a:r>
              <a:rPr lang="en-US" altLang="ja-JP" sz="1800" dirty="0" smtClean="0"/>
              <a:t>update();</a:t>
            </a:r>
          </a:p>
          <a:p>
            <a:pPr>
              <a:buNone/>
            </a:pPr>
            <a:r>
              <a:rPr kumimoji="1" lang="en-US" altLang="ja-JP" sz="1800" dirty="0" smtClean="0"/>
              <a:t>	</a:t>
            </a:r>
            <a:r>
              <a:rPr kumimoji="1" lang="en-US" altLang="ja-JP" sz="1800" dirty="0" smtClean="0"/>
              <a:t>// BGM</a:t>
            </a:r>
            <a:r>
              <a:rPr kumimoji="1" lang="ja-JP" altLang="en-US" sz="1800" dirty="0" smtClean="0"/>
              <a:t>再生</a:t>
            </a:r>
            <a:endParaRPr kumimoji="1" lang="en-US" altLang="ja-JP" sz="1800" dirty="0" smtClean="0"/>
          </a:p>
          <a:p>
            <a:pPr>
              <a:buNone/>
            </a:pPr>
            <a:r>
              <a:rPr lang="en-US" altLang="ja-JP" sz="1800" dirty="0" smtClean="0"/>
              <a:t>	</a:t>
            </a:r>
            <a:r>
              <a:rPr lang="en-US" altLang="ja-JP" sz="1800" dirty="0" smtClean="0"/>
              <a:t>play();</a:t>
            </a:r>
            <a:endParaRPr kumimoji="1" lang="en-US" altLang="ja-JP" sz="1800" dirty="0" smtClean="0"/>
          </a:p>
          <a:p>
            <a:pPr>
              <a:buNone/>
            </a:pPr>
            <a:endParaRPr lang="en-US" altLang="ja-JP" sz="1800" dirty="0" smtClean="0"/>
          </a:p>
          <a:p>
            <a:pPr>
              <a:buNone/>
            </a:pPr>
            <a:r>
              <a:rPr kumimoji="1" lang="en-US" altLang="ja-JP" sz="1800" dirty="0" smtClean="0"/>
              <a:t>	// </a:t>
            </a:r>
            <a:r>
              <a:rPr kumimoji="1" lang="ja-JP" altLang="en-US" sz="1800" dirty="0" smtClean="0"/>
              <a:t>この中で重たいロードが発生</a:t>
            </a:r>
            <a:endParaRPr kumimoji="1" lang="en-US" altLang="ja-JP" sz="1800" dirty="0" smtClean="0"/>
          </a:p>
          <a:p>
            <a:pPr>
              <a:buNone/>
            </a:pPr>
            <a:r>
              <a:rPr lang="en-US" altLang="ja-JP" sz="1800" dirty="0" smtClean="0"/>
              <a:t>	</a:t>
            </a:r>
            <a:r>
              <a:rPr lang="en-US" altLang="ja-JP" sz="1800" dirty="0" err="1" smtClean="0"/>
              <a:t>loadHeavy</a:t>
            </a:r>
            <a:r>
              <a:rPr lang="en-US" altLang="ja-JP" sz="1800" dirty="0" smtClean="0"/>
              <a:t>();</a:t>
            </a:r>
          </a:p>
          <a:p>
            <a:pPr>
              <a:buNone/>
            </a:pPr>
            <a:r>
              <a:rPr lang="en-US" altLang="ja-JP" sz="1800" dirty="0" smtClean="0"/>
              <a:t>	</a:t>
            </a:r>
            <a:r>
              <a:rPr lang="en-US" altLang="ja-JP" sz="1800" dirty="0" smtClean="0"/>
              <a:t>// </a:t>
            </a:r>
            <a:r>
              <a:rPr lang="ja-JP" altLang="en-US" sz="1800" dirty="0" smtClean="0"/>
              <a:t>ここで数秒間処理が止まると当然</a:t>
            </a:r>
            <a:r>
              <a:rPr lang="en-US" altLang="ja-JP" sz="1800" dirty="0" smtClean="0"/>
              <a:t>update()</a:t>
            </a:r>
            <a:r>
              <a:rPr lang="ja-JP" altLang="en-US" sz="1800" dirty="0" smtClean="0"/>
              <a:t>側に処理が渡らない！</a:t>
            </a:r>
            <a:endParaRPr lang="en-US" altLang="ja-JP" sz="1800" dirty="0" smtClean="0"/>
          </a:p>
          <a:p>
            <a:pPr>
              <a:buNone/>
            </a:pPr>
            <a:r>
              <a:rPr lang="en-US" altLang="ja-JP" sz="1800" dirty="0" smtClean="0"/>
              <a:t>	</a:t>
            </a:r>
            <a:r>
              <a:rPr lang="en-US" altLang="ja-JP" sz="1800" dirty="0" smtClean="0"/>
              <a:t>// </a:t>
            </a:r>
            <a:r>
              <a:rPr lang="ja-JP" altLang="en-US" sz="1800" dirty="0" smtClean="0"/>
              <a:t>当然</a:t>
            </a:r>
            <a:r>
              <a:rPr lang="en-US" altLang="ja-JP" sz="1800" dirty="0" smtClean="0"/>
              <a:t>play()</a:t>
            </a:r>
            <a:r>
              <a:rPr lang="ja-JP" altLang="en-US" sz="1800" dirty="0" smtClean="0"/>
              <a:t>も呼ばれないので曲再生が止まる</a:t>
            </a:r>
            <a:endParaRPr lang="en-US" altLang="ja-JP" sz="1800" dirty="0" smtClean="0"/>
          </a:p>
          <a:p>
            <a:pPr>
              <a:buNone/>
            </a:pPr>
            <a:r>
              <a:rPr kumimoji="1" lang="en-US" altLang="ja-JP" sz="1800" dirty="0" smtClean="0"/>
              <a:t>}</a:t>
            </a:r>
            <a:endParaRPr kumimoji="1" lang="ja-JP" altLang="en-US" sz="1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何故音楽が止まるのか？</a:t>
            </a:r>
            <a:endParaRPr kumimoji="1" lang="ja-JP" altLang="en-US" dirty="0"/>
          </a:p>
        </p:txBody>
      </p:sp>
      <p:sp>
        <p:nvSpPr>
          <p:cNvPr id="5" name="コンテンツ プレースホルダ 4"/>
          <p:cNvSpPr>
            <a:spLocks noGrp="1"/>
          </p:cNvSpPr>
          <p:nvPr>
            <p:ph sz="half" idx="1"/>
          </p:nvPr>
        </p:nvSpPr>
        <p:spPr/>
        <p:txBody>
          <a:bodyPr>
            <a:normAutofit/>
          </a:bodyPr>
          <a:lstStyle/>
          <a:p>
            <a:r>
              <a:rPr kumimoji="1" lang="en-US" altLang="ja-JP" dirty="0" err="1" smtClean="0"/>
              <a:t>OpenAL</a:t>
            </a:r>
            <a:r>
              <a:rPr kumimoji="1" lang="ja-JP" altLang="en-US" dirty="0" smtClean="0"/>
              <a:t>では「キューバッファ」と呼ばれる方式によってストリーミング再生している</a:t>
            </a:r>
            <a:endParaRPr kumimoji="1" lang="en-US" altLang="ja-JP" dirty="0" smtClean="0"/>
          </a:p>
          <a:p>
            <a:r>
              <a:rPr lang="en-US" altLang="ja-JP" dirty="0" smtClean="0"/>
              <a:t>play()</a:t>
            </a:r>
            <a:r>
              <a:rPr lang="ja-JP" altLang="en-US" dirty="0" smtClean="0"/>
              <a:t>の中で更新をしているので、長時間</a:t>
            </a:r>
            <a:r>
              <a:rPr lang="en-US" altLang="ja-JP" dirty="0" smtClean="0"/>
              <a:t>play()</a:t>
            </a:r>
            <a:r>
              <a:rPr lang="ja-JP" altLang="en-US" dirty="0" smtClean="0"/>
              <a:t>が呼ばれないとバッファを使い切って止まる</a:t>
            </a:r>
            <a:endParaRPr kumimoji="1" lang="ja-JP" altLang="en-US" dirty="0"/>
          </a:p>
        </p:txBody>
      </p:sp>
      <p:sp>
        <p:nvSpPr>
          <p:cNvPr id="8" name="正方形/長方形 7"/>
          <p:cNvSpPr/>
          <p:nvPr/>
        </p:nvSpPr>
        <p:spPr>
          <a:xfrm>
            <a:off x="5508104" y="1628800"/>
            <a:ext cx="2376264"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数秒分の</a:t>
            </a:r>
            <a:endParaRPr kumimoji="1" lang="en-US" altLang="ja-JP" dirty="0" smtClean="0"/>
          </a:p>
          <a:p>
            <a:pPr algn="ctr"/>
            <a:r>
              <a:rPr lang="ja-JP" altLang="en-US" dirty="0" smtClean="0"/>
              <a:t>波形データ</a:t>
            </a:r>
            <a:endParaRPr kumimoji="1" lang="ja-JP" altLang="en-US" dirty="0"/>
          </a:p>
        </p:txBody>
      </p:sp>
      <p:sp>
        <p:nvSpPr>
          <p:cNvPr id="9" name="正方形/長方形 8"/>
          <p:cNvSpPr/>
          <p:nvPr/>
        </p:nvSpPr>
        <p:spPr>
          <a:xfrm>
            <a:off x="5508104" y="2492896"/>
            <a:ext cx="2376264"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数秒分の</a:t>
            </a:r>
            <a:endParaRPr kumimoji="1" lang="en-US" altLang="ja-JP" dirty="0" smtClean="0"/>
          </a:p>
          <a:p>
            <a:pPr algn="ctr"/>
            <a:r>
              <a:rPr lang="ja-JP" altLang="en-US" dirty="0" smtClean="0"/>
              <a:t>波形データ</a:t>
            </a:r>
            <a:endParaRPr kumimoji="1" lang="ja-JP" altLang="en-US" dirty="0"/>
          </a:p>
        </p:txBody>
      </p:sp>
      <p:sp>
        <p:nvSpPr>
          <p:cNvPr id="10" name="下矢印 9"/>
          <p:cNvSpPr/>
          <p:nvPr/>
        </p:nvSpPr>
        <p:spPr>
          <a:xfrm>
            <a:off x="8244408" y="1628800"/>
            <a:ext cx="576064" cy="4968552"/>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再生時間</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1.66667E-6 -2.96296E-6 L 0.00399 0.2625 " pathEditMode="relative" rAng="0" ptsTypes="AA">
                                      <p:cBhvr>
                                        <p:cTn id="6" dur="2000" fill="hold"/>
                                        <p:tgtEl>
                                          <p:spTgt spid="8"/>
                                        </p:tgtEl>
                                        <p:attrNameLst>
                                          <p:attrName>ppt_x</p:attrName>
                                          <p:attrName>ppt_y</p:attrName>
                                        </p:attrNameLst>
                                      </p:cBhvr>
                                      <p:rCtr x="2" y="131"/>
                                    </p:animMotion>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0.00017 1.11111E-6 L 0.00399 0.2625 " pathEditMode="relative" rAng="0" ptsTypes="AA">
                                      <p:cBhvr>
                                        <p:cTn id="10" dur="2000" fill="hold"/>
                                        <p:tgtEl>
                                          <p:spTgt spid="9"/>
                                        </p:tgtEl>
                                        <p:attrNameLst>
                                          <p:attrName>ppt_x</p:attrName>
                                          <p:attrName>ppt_y</p:attrName>
                                        </p:attrNameLst>
                                      </p:cBhvr>
                                      <p:rCtr x="2" y="131"/>
                                    </p:animMotion>
                                  </p:childTnLst>
                                </p:cTn>
                              </p:par>
                            </p:childTnLst>
                          </p:cTn>
                        </p:par>
                      </p:childTnLst>
                    </p:cTn>
                  </p:par>
                  <p:par>
                    <p:cTn id="11" fill="hold">
                      <p:stCondLst>
                        <p:cond delay="indefinite"/>
                      </p:stCondLst>
                      <p:childTnLst>
                        <p:par>
                          <p:cTn id="12" fill="hold">
                            <p:stCondLst>
                              <p:cond delay="0"/>
                            </p:stCondLst>
                            <p:childTnLst>
                              <p:par>
                                <p:cTn id="13" presetID="42" presetClass="path" presetSubtype="0" accel="50000" decel="50000" fill="hold" grpId="1" nodeType="clickEffect">
                                  <p:stCondLst>
                                    <p:cond delay="0"/>
                                  </p:stCondLst>
                                  <p:childTnLst>
                                    <p:animMotion origin="layout" path="M 0.00399 0.2625 L 0.00399 0.53565 " pathEditMode="relative" rAng="0" ptsTypes="AA">
                                      <p:cBhvr>
                                        <p:cTn id="14" dur="2000" fill="hold"/>
                                        <p:tgtEl>
                                          <p:spTgt spid="8"/>
                                        </p:tgtEl>
                                        <p:attrNameLst>
                                          <p:attrName>ppt_x</p:attrName>
                                          <p:attrName>ppt_y</p:attrName>
                                        </p:attrNameLst>
                                      </p:cBhvr>
                                      <p:rCtr x="0" y="13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8" grpId="1"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fontScale="90000"/>
          </a:bodyPr>
          <a:lstStyle/>
          <a:p>
            <a:r>
              <a:rPr kumimoji="1" lang="ja-JP" altLang="en-US" dirty="0" smtClean="0"/>
              <a:t>こんなことが出来るようになる！</a:t>
            </a:r>
            <a:endParaRPr kumimoji="1" lang="ja-JP" altLang="en-US" dirty="0"/>
          </a:p>
        </p:txBody>
      </p:sp>
      <p:sp>
        <p:nvSpPr>
          <p:cNvPr id="5" name="コンテンツ プレースホルダ 4"/>
          <p:cNvSpPr>
            <a:spLocks noGrp="1"/>
          </p:cNvSpPr>
          <p:nvPr>
            <p:ph sz="half" idx="1"/>
          </p:nvPr>
        </p:nvSpPr>
        <p:spPr/>
        <p:txBody>
          <a:bodyPr>
            <a:noAutofit/>
          </a:bodyPr>
          <a:lstStyle/>
          <a:p>
            <a:pPr>
              <a:buNone/>
            </a:pPr>
            <a:r>
              <a:rPr kumimoji="1" lang="en-US" altLang="ja-JP" sz="1600" dirty="0" smtClean="0"/>
              <a:t>// </a:t>
            </a:r>
            <a:r>
              <a:rPr kumimoji="1" lang="ja-JP" altLang="en-US" sz="1600" dirty="0" smtClean="0"/>
              <a:t>こっちはメインループ</a:t>
            </a:r>
            <a:endParaRPr kumimoji="1" lang="en-US" altLang="ja-JP" sz="1600" dirty="0" smtClean="0"/>
          </a:p>
          <a:p>
            <a:pPr>
              <a:buNone/>
            </a:pPr>
            <a:r>
              <a:rPr kumimoji="1" lang="en-US" altLang="ja-JP" sz="1600" dirty="0" smtClean="0"/>
              <a:t>while(true) {</a:t>
            </a:r>
          </a:p>
          <a:p>
            <a:pPr>
              <a:buNone/>
            </a:pPr>
            <a:r>
              <a:rPr kumimoji="1" lang="en-US" altLang="ja-JP" sz="1600" dirty="0" smtClean="0"/>
              <a:t>	// </a:t>
            </a:r>
            <a:r>
              <a:rPr kumimoji="1" lang="ja-JP" altLang="en-US" sz="1600" dirty="0" smtClean="0"/>
              <a:t>画面描画や入力受付</a:t>
            </a:r>
            <a:endParaRPr kumimoji="1" lang="en-US" altLang="ja-JP" sz="1600" dirty="0" smtClean="0"/>
          </a:p>
          <a:p>
            <a:pPr>
              <a:buNone/>
            </a:pPr>
            <a:r>
              <a:rPr lang="en-US" altLang="ja-JP" sz="1600" dirty="0" smtClean="0"/>
              <a:t>	</a:t>
            </a:r>
            <a:r>
              <a:rPr lang="en-US" altLang="ja-JP" sz="1600" dirty="0" smtClean="0"/>
              <a:t>update();</a:t>
            </a:r>
          </a:p>
          <a:p>
            <a:pPr>
              <a:buNone/>
            </a:pPr>
            <a:r>
              <a:rPr kumimoji="1" lang="en-US" altLang="ja-JP" sz="1600" dirty="0" smtClean="0"/>
              <a:t>	</a:t>
            </a:r>
            <a:r>
              <a:rPr kumimoji="1" lang="en-US" altLang="ja-JP" sz="1600" dirty="0" smtClean="0"/>
              <a:t>// BGM</a:t>
            </a:r>
            <a:r>
              <a:rPr kumimoji="1" lang="ja-JP" altLang="en-US" sz="1600" dirty="0" smtClean="0"/>
              <a:t>再生</a:t>
            </a:r>
            <a:endParaRPr kumimoji="1" lang="en-US" altLang="ja-JP" sz="1600" dirty="0" smtClean="0"/>
          </a:p>
          <a:p>
            <a:pPr>
              <a:buNone/>
            </a:pPr>
            <a:r>
              <a:rPr lang="en-US" altLang="ja-JP" sz="1600" dirty="0" smtClean="0"/>
              <a:t>	</a:t>
            </a:r>
            <a:r>
              <a:rPr lang="en-US" altLang="ja-JP" sz="1600" dirty="0" smtClean="0"/>
              <a:t>if(</a:t>
            </a:r>
            <a:r>
              <a:rPr lang="ja-JP" altLang="en-US" sz="1600" dirty="0" smtClean="0"/>
              <a:t>再生開始</a:t>
            </a:r>
            <a:r>
              <a:rPr lang="en-US" altLang="ja-JP" sz="1600" dirty="0" smtClean="0"/>
              <a:t>?) </a:t>
            </a:r>
            <a:r>
              <a:rPr lang="en-US" altLang="ja-JP" sz="1600" dirty="0" err="1" smtClean="0"/>
              <a:t>playStart</a:t>
            </a:r>
            <a:r>
              <a:rPr lang="en-US" altLang="ja-JP" sz="1600" dirty="0" smtClean="0"/>
              <a:t>();</a:t>
            </a:r>
          </a:p>
          <a:p>
            <a:pPr>
              <a:buNone/>
            </a:pPr>
            <a:r>
              <a:rPr kumimoji="1" lang="en-US" altLang="ja-JP" sz="1600" dirty="0" smtClean="0"/>
              <a:t>	</a:t>
            </a:r>
            <a:r>
              <a:rPr kumimoji="1" lang="en-US" altLang="ja-JP" sz="1600" dirty="0" smtClean="0"/>
              <a:t>// </a:t>
            </a:r>
            <a:r>
              <a:rPr kumimoji="1" lang="ja-JP" altLang="en-US" sz="1600" dirty="0" smtClean="0"/>
              <a:t>後は投げっぱなしでお</a:t>
            </a:r>
            <a:r>
              <a:rPr kumimoji="1" lang="ja-JP" altLang="en-US" sz="1600" dirty="0" err="1" smtClean="0"/>
              <a:t>ｋ</a:t>
            </a:r>
            <a:endParaRPr kumimoji="1" lang="en-US" altLang="ja-JP" sz="1600" dirty="0" smtClean="0"/>
          </a:p>
          <a:p>
            <a:pPr>
              <a:buNone/>
            </a:pPr>
            <a:endParaRPr lang="en-US" altLang="ja-JP" sz="1600" dirty="0" smtClean="0"/>
          </a:p>
          <a:p>
            <a:pPr>
              <a:buNone/>
            </a:pPr>
            <a:r>
              <a:rPr kumimoji="1" lang="en-US" altLang="ja-JP" sz="1600" dirty="0" smtClean="0"/>
              <a:t>	// </a:t>
            </a:r>
            <a:r>
              <a:rPr kumimoji="1" lang="ja-JP" altLang="en-US" sz="1600" dirty="0" smtClean="0"/>
              <a:t>この中で重たいロードが発生</a:t>
            </a:r>
            <a:endParaRPr kumimoji="1" lang="en-US" altLang="ja-JP" sz="1600" dirty="0" smtClean="0"/>
          </a:p>
          <a:p>
            <a:pPr>
              <a:buNone/>
            </a:pPr>
            <a:r>
              <a:rPr lang="en-US" altLang="ja-JP" sz="1600" dirty="0" smtClean="0"/>
              <a:t>	</a:t>
            </a:r>
            <a:r>
              <a:rPr lang="en-US" altLang="ja-JP" sz="1600" dirty="0" smtClean="0"/>
              <a:t>if(</a:t>
            </a:r>
            <a:r>
              <a:rPr lang="ja-JP" altLang="en-US" sz="1600" dirty="0" smtClean="0"/>
              <a:t>読み込む</a:t>
            </a:r>
            <a:r>
              <a:rPr lang="en-US" altLang="ja-JP" sz="1600" dirty="0" smtClean="0"/>
              <a:t>?) </a:t>
            </a:r>
            <a:r>
              <a:rPr lang="en-US" altLang="ja-JP" sz="1600" dirty="0" err="1" smtClean="0"/>
              <a:t>loadStart</a:t>
            </a:r>
            <a:r>
              <a:rPr lang="en-US" altLang="ja-JP" sz="1600" dirty="0" smtClean="0"/>
              <a:t>();</a:t>
            </a:r>
          </a:p>
          <a:p>
            <a:pPr>
              <a:buNone/>
            </a:pPr>
            <a:r>
              <a:rPr kumimoji="1" lang="en-US" altLang="ja-JP" sz="1600" dirty="0" smtClean="0"/>
              <a:t>	</a:t>
            </a:r>
            <a:r>
              <a:rPr kumimoji="1" lang="en-US" altLang="ja-JP" sz="1600" dirty="0" smtClean="0"/>
              <a:t>if(</a:t>
            </a:r>
            <a:r>
              <a:rPr kumimoji="1" lang="ja-JP" altLang="en-US" sz="1600" dirty="0" smtClean="0"/>
              <a:t>読み込み中</a:t>
            </a:r>
            <a:r>
              <a:rPr kumimoji="1" lang="en-US" altLang="ja-JP" sz="1600" dirty="0" smtClean="0"/>
              <a:t>?) {</a:t>
            </a:r>
          </a:p>
          <a:p>
            <a:pPr>
              <a:buNone/>
            </a:pPr>
            <a:r>
              <a:rPr lang="en-US" altLang="ja-JP" sz="1600" dirty="0" smtClean="0"/>
              <a:t>	</a:t>
            </a:r>
            <a:r>
              <a:rPr lang="en-US" altLang="ja-JP" sz="1600" dirty="0" smtClean="0"/>
              <a:t>	</a:t>
            </a:r>
            <a:r>
              <a:rPr lang="ja-JP" altLang="en-US" sz="1600" dirty="0" smtClean="0"/>
              <a:t>今何</a:t>
            </a:r>
            <a:r>
              <a:rPr lang="en-US" altLang="ja-JP" sz="1600" dirty="0" smtClean="0"/>
              <a:t>%</a:t>
            </a:r>
            <a:r>
              <a:rPr lang="ja-JP" altLang="en-US" sz="1600" dirty="0" smtClean="0"/>
              <a:t>くらいかを取得</a:t>
            </a:r>
            <a:r>
              <a:rPr lang="en-US" altLang="ja-JP" sz="1600" dirty="0" smtClean="0"/>
              <a:t>;</a:t>
            </a:r>
          </a:p>
          <a:p>
            <a:pPr>
              <a:buNone/>
            </a:pPr>
            <a:r>
              <a:rPr kumimoji="1" lang="en-US" altLang="ja-JP" sz="1600" dirty="0" smtClean="0"/>
              <a:t>	</a:t>
            </a:r>
            <a:r>
              <a:rPr kumimoji="1" lang="en-US" altLang="ja-JP" sz="1600" dirty="0" smtClean="0"/>
              <a:t>	</a:t>
            </a:r>
            <a:r>
              <a:rPr kumimoji="1" lang="ja-JP" altLang="en-US" sz="1600" dirty="0" smtClean="0"/>
              <a:t>画面</a:t>
            </a:r>
            <a:r>
              <a:rPr lang="ja-JP" altLang="en-US" sz="1600" dirty="0" smtClean="0"/>
              <a:t>に</a:t>
            </a:r>
            <a:r>
              <a:rPr kumimoji="1" lang="ja-JP" altLang="en-US" sz="1600" dirty="0" smtClean="0"/>
              <a:t>表示して待たせる</a:t>
            </a:r>
            <a:r>
              <a:rPr kumimoji="1" lang="en-US" altLang="ja-JP" sz="1600" dirty="0" smtClean="0"/>
              <a:t>;</a:t>
            </a:r>
          </a:p>
          <a:p>
            <a:pPr>
              <a:buNone/>
            </a:pPr>
            <a:r>
              <a:rPr lang="en-US" altLang="ja-JP" sz="1600" dirty="0" smtClean="0"/>
              <a:t>	}</a:t>
            </a:r>
            <a:endParaRPr kumimoji="1" lang="en-US" altLang="ja-JP" sz="1600" dirty="0" smtClean="0"/>
          </a:p>
          <a:p>
            <a:pPr>
              <a:buNone/>
            </a:pPr>
            <a:r>
              <a:rPr kumimoji="1" lang="en-US" altLang="ja-JP" sz="1600" dirty="0" smtClean="0"/>
              <a:t>}</a:t>
            </a:r>
            <a:endParaRPr kumimoji="1" lang="ja-JP" altLang="en-US" sz="1600" dirty="0"/>
          </a:p>
        </p:txBody>
      </p:sp>
      <p:sp>
        <p:nvSpPr>
          <p:cNvPr id="6" name="コンテンツ プレースホルダ 5"/>
          <p:cNvSpPr>
            <a:spLocks noGrp="1"/>
          </p:cNvSpPr>
          <p:nvPr>
            <p:ph sz="half" idx="2"/>
          </p:nvPr>
        </p:nvSpPr>
        <p:spPr/>
        <p:txBody>
          <a:bodyPr>
            <a:normAutofit/>
          </a:bodyPr>
          <a:lstStyle/>
          <a:p>
            <a:pPr>
              <a:buNone/>
            </a:pPr>
            <a:r>
              <a:rPr kumimoji="1" lang="en-US" altLang="ja-JP" sz="1800" dirty="0" smtClean="0"/>
              <a:t>// </a:t>
            </a:r>
            <a:r>
              <a:rPr kumimoji="1" lang="ja-JP" altLang="en-US" sz="1800" dirty="0" smtClean="0"/>
              <a:t>別スレッドを作成</a:t>
            </a:r>
            <a:endParaRPr kumimoji="1" lang="en-US" altLang="ja-JP" sz="1800" dirty="0" smtClean="0"/>
          </a:p>
          <a:p>
            <a:pPr>
              <a:buNone/>
            </a:pPr>
            <a:r>
              <a:rPr lang="en-US" altLang="ja-JP" sz="1800" dirty="0" smtClean="0"/>
              <a:t>void </a:t>
            </a:r>
            <a:r>
              <a:rPr lang="en-US" altLang="ja-JP" sz="1800" dirty="0" err="1" smtClean="0"/>
              <a:t>playMain</a:t>
            </a:r>
            <a:r>
              <a:rPr lang="en-US" altLang="ja-JP" sz="1800" dirty="0" smtClean="0"/>
              <a:t>()</a:t>
            </a:r>
          </a:p>
          <a:p>
            <a:pPr>
              <a:buNone/>
            </a:pPr>
            <a:r>
              <a:rPr kumimoji="1" lang="en-US" altLang="ja-JP" sz="1800" dirty="0" smtClean="0"/>
              <a:t>{</a:t>
            </a:r>
          </a:p>
          <a:p>
            <a:pPr>
              <a:buNone/>
            </a:pPr>
            <a:r>
              <a:rPr lang="en-US" altLang="ja-JP" sz="1800" dirty="0" smtClean="0"/>
              <a:t>	</a:t>
            </a:r>
            <a:r>
              <a:rPr lang="en-US" altLang="ja-JP" sz="1800" dirty="0" smtClean="0"/>
              <a:t>while(true) {</a:t>
            </a:r>
          </a:p>
          <a:p>
            <a:pPr>
              <a:buNone/>
            </a:pPr>
            <a:r>
              <a:rPr lang="en-US" altLang="ja-JP" sz="1800" dirty="0" smtClean="0"/>
              <a:t>	</a:t>
            </a:r>
            <a:r>
              <a:rPr lang="en-US" altLang="ja-JP" sz="1800" dirty="0" smtClean="0"/>
              <a:t>	play();</a:t>
            </a:r>
          </a:p>
          <a:p>
            <a:pPr>
              <a:buNone/>
            </a:pPr>
            <a:r>
              <a:rPr lang="en-US" altLang="ja-JP" sz="1800" dirty="0" smtClean="0"/>
              <a:t>	</a:t>
            </a:r>
            <a:r>
              <a:rPr lang="en-US" altLang="ja-JP" sz="1800" dirty="0" smtClean="0"/>
              <a:t>	if(</a:t>
            </a:r>
            <a:r>
              <a:rPr lang="ja-JP" altLang="en-US" sz="1800" dirty="0" err="1" smtClean="0"/>
              <a:t>ほげほげ</a:t>
            </a:r>
            <a:r>
              <a:rPr lang="en-US" altLang="ja-JP" sz="1800" dirty="0" smtClean="0"/>
              <a:t>)break;</a:t>
            </a:r>
          </a:p>
          <a:p>
            <a:pPr>
              <a:buNone/>
            </a:pPr>
            <a:r>
              <a:rPr kumimoji="1" lang="en-US" altLang="ja-JP" sz="1800" dirty="0" smtClean="0"/>
              <a:t>	</a:t>
            </a:r>
            <a:r>
              <a:rPr kumimoji="1" lang="en-US" altLang="ja-JP" sz="1800" dirty="0" smtClean="0"/>
              <a:t>}</a:t>
            </a:r>
          </a:p>
          <a:p>
            <a:pPr>
              <a:buNone/>
            </a:pPr>
            <a:r>
              <a:rPr lang="en-US" altLang="ja-JP" sz="1800" dirty="0" smtClean="0"/>
              <a:t>}</a:t>
            </a:r>
          </a:p>
          <a:p>
            <a:pPr>
              <a:buNone/>
            </a:pPr>
            <a:r>
              <a:rPr kumimoji="1" lang="en-US" altLang="ja-JP" sz="1800" dirty="0" smtClean="0"/>
              <a:t>// </a:t>
            </a:r>
            <a:r>
              <a:rPr kumimoji="1" lang="ja-JP" altLang="en-US" sz="1800" dirty="0" smtClean="0"/>
              <a:t>それとは別に作ってもいい</a:t>
            </a:r>
            <a:endParaRPr kumimoji="1" lang="en-US" altLang="ja-JP" sz="1800" dirty="0" smtClean="0"/>
          </a:p>
          <a:p>
            <a:pPr>
              <a:buNone/>
            </a:pPr>
            <a:r>
              <a:rPr lang="en-US" altLang="ja-JP" sz="1800" dirty="0" smtClean="0"/>
              <a:t>void </a:t>
            </a:r>
            <a:r>
              <a:rPr lang="en-US" altLang="ja-JP" sz="1800" dirty="0" err="1" smtClean="0"/>
              <a:t>loadMain</a:t>
            </a:r>
            <a:r>
              <a:rPr lang="en-US" altLang="ja-JP" sz="1800" dirty="0" smtClean="0"/>
              <a:t>()</a:t>
            </a:r>
          </a:p>
          <a:p>
            <a:pPr>
              <a:buNone/>
            </a:pPr>
            <a:r>
              <a:rPr kumimoji="1" lang="en-US" altLang="ja-JP" sz="1800" dirty="0" smtClean="0"/>
              <a:t>{</a:t>
            </a:r>
          </a:p>
          <a:p>
            <a:pPr>
              <a:buNone/>
            </a:pPr>
            <a:r>
              <a:rPr lang="en-US" altLang="ja-JP" sz="1800" dirty="0" smtClean="0"/>
              <a:t>	</a:t>
            </a:r>
            <a:r>
              <a:rPr lang="en-US" altLang="ja-JP" sz="1800" dirty="0" err="1" smtClean="0"/>
              <a:t>loadHeavy</a:t>
            </a:r>
            <a:r>
              <a:rPr lang="en-US" altLang="ja-JP" sz="1800" dirty="0" smtClean="0"/>
              <a:t>();</a:t>
            </a:r>
            <a:endParaRPr kumimoji="1" lang="en-US" altLang="ja-JP" sz="1800" dirty="0" smtClean="0"/>
          </a:p>
          <a:p>
            <a:pPr>
              <a:buNone/>
            </a:pPr>
            <a:r>
              <a:rPr lang="en-US" altLang="ja-JP" sz="1800" dirty="0" smtClean="0"/>
              <a:t>}</a:t>
            </a:r>
            <a:endParaRPr kumimoji="1" lang="ja-JP" altLang="en-US"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メリット・デメリット</a:t>
            </a:r>
            <a:endParaRPr kumimoji="1" lang="ja-JP" altLang="en-US" dirty="0"/>
          </a:p>
        </p:txBody>
      </p:sp>
      <p:sp>
        <p:nvSpPr>
          <p:cNvPr id="5" name="コンテンツ プレースホルダ 4"/>
          <p:cNvSpPr>
            <a:spLocks noGrp="1"/>
          </p:cNvSpPr>
          <p:nvPr>
            <p:ph sz="half" idx="1"/>
          </p:nvPr>
        </p:nvSpPr>
        <p:spPr/>
        <p:txBody>
          <a:bodyPr>
            <a:normAutofit/>
          </a:bodyPr>
          <a:lstStyle/>
          <a:p>
            <a:r>
              <a:rPr kumimoji="1" lang="ja-JP" altLang="en-US" dirty="0" smtClean="0"/>
              <a:t>重い処理をメインループから外して処理の高速化、効率化が見込める</a:t>
            </a:r>
          </a:p>
          <a:p>
            <a:pPr lvl="1"/>
            <a:r>
              <a:rPr lang="ja-JP" altLang="en-US" dirty="0" smtClean="0"/>
              <a:t>バックグラウンド読み込み、ローディングの進捗表示、ネットワーク処理、</a:t>
            </a:r>
            <a:r>
              <a:rPr lang="en-US" altLang="ja-JP" dirty="0" smtClean="0"/>
              <a:t>BGM</a:t>
            </a:r>
            <a:r>
              <a:rPr lang="ja-JP" altLang="en-US" dirty="0" smtClean="0"/>
              <a:t>のストリーミング再生など夢は広がるばかり</a:t>
            </a:r>
            <a:endParaRPr kumimoji="1" lang="ja-JP" altLang="en-US" dirty="0"/>
          </a:p>
        </p:txBody>
      </p:sp>
      <p:sp>
        <p:nvSpPr>
          <p:cNvPr id="6" name="コンテンツ プレースホルダ 5"/>
          <p:cNvSpPr>
            <a:spLocks noGrp="1"/>
          </p:cNvSpPr>
          <p:nvPr>
            <p:ph sz="half" idx="2"/>
          </p:nvPr>
        </p:nvSpPr>
        <p:spPr/>
        <p:txBody>
          <a:bodyPr>
            <a:normAutofit/>
          </a:bodyPr>
          <a:lstStyle/>
          <a:p>
            <a:r>
              <a:rPr lang="ja-JP" altLang="en-US" dirty="0" smtClean="0"/>
              <a:t>データのアクセスに制約が付く</a:t>
            </a:r>
          </a:p>
          <a:p>
            <a:r>
              <a:rPr kumimoji="1" lang="ja-JP" altLang="en-US" dirty="0" smtClean="0"/>
              <a:t>バグ</a:t>
            </a:r>
            <a:r>
              <a:rPr kumimoji="1" lang="ja-JP" altLang="en-US" dirty="0" err="1" smtClean="0"/>
              <a:t>った</a:t>
            </a:r>
            <a:r>
              <a:rPr kumimoji="1" lang="ja-JP" altLang="en-US" dirty="0" smtClean="0"/>
              <a:t>時の対応難度が跳ね上がる</a:t>
            </a:r>
          </a:p>
          <a:p>
            <a:r>
              <a:rPr lang="ja-JP" altLang="en-US" dirty="0" smtClean="0"/>
              <a:t>苦労して別スレッドにしてもその割にはリターンが少ない、あるいは悪化することもある</a:t>
            </a:r>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fontScale="90000"/>
          </a:bodyPr>
          <a:lstStyle/>
          <a:p>
            <a:r>
              <a:rPr kumimoji="1" lang="ja-JP" altLang="en-US" dirty="0" smtClean="0"/>
              <a:t>今回のサンプルは</a:t>
            </a:r>
            <a:br>
              <a:rPr kumimoji="1" lang="ja-JP" altLang="en-US" dirty="0" smtClean="0"/>
            </a:br>
            <a:r>
              <a:rPr kumimoji="1" lang="en-US" altLang="ja-JP" dirty="0" smtClean="0"/>
              <a:t>Windows</a:t>
            </a:r>
            <a:r>
              <a:rPr kumimoji="1" lang="ja-JP" altLang="en-US" dirty="0" smtClean="0"/>
              <a:t>限定コード</a:t>
            </a:r>
            <a:endParaRPr kumimoji="1" lang="ja-JP" altLang="en-US" dirty="0"/>
          </a:p>
        </p:txBody>
      </p:sp>
      <p:sp>
        <p:nvSpPr>
          <p:cNvPr id="6" name="コンテンツ プレースホルダ 5"/>
          <p:cNvSpPr>
            <a:spLocks noGrp="1"/>
          </p:cNvSpPr>
          <p:nvPr>
            <p:ph idx="1"/>
          </p:nvPr>
        </p:nvSpPr>
        <p:spPr/>
        <p:txBody>
          <a:bodyPr/>
          <a:lstStyle/>
          <a:p>
            <a:r>
              <a:rPr kumimoji="1" lang="en-US" altLang="ja-JP" dirty="0" smtClean="0"/>
              <a:t>boost</a:t>
            </a:r>
            <a:r>
              <a:rPr kumimoji="1" lang="ja-JP" altLang="en-US" dirty="0" smtClean="0"/>
              <a:t>というライブラリを使うと、</a:t>
            </a:r>
            <a:br>
              <a:rPr kumimoji="1" lang="ja-JP" altLang="en-US" dirty="0" smtClean="0"/>
            </a:br>
            <a:r>
              <a:rPr kumimoji="1" lang="ja-JP" altLang="en-US" dirty="0" smtClean="0"/>
              <a:t>機種依存せずにスレッド処理が可能</a:t>
            </a:r>
          </a:p>
          <a:p>
            <a:r>
              <a:rPr lang="ja-JP" altLang="en-US" dirty="0" smtClean="0"/>
              <a:t>ただし、ライブラリのサイズが膨大かつ、コンパイル速度が低下するなどの影響も</a:t>
            </a:r>
          </a:p>
          <a:p>
            <a:endParaRPr kumimoji="1" lang="ja-JP" altLang="en-US" dirty="0" smtClean="0"/>
          </a:p>
          <a:p>
            <a:r>
              <a:rPr kumimoji="1" lang="en-US" altLang="ja-JP" dirty="0" smtClean="0"/>
              <a:t>boost</a:t>
            </a:r>
            <a:r>
              <a:rPr kumimoji="1" lang="ja-JP" altLang="en-US" dirty="0" smtClean="0"/>
              <a:t>はおすすめしたいのですが、</a:t>
            </a:r>
            <a:br>
              <a:rPr kumimoji="1" lang="ja-JP" altLang="en-US" dirty="0" smtClean="0"/>
            </a:br>
            <a:r>
              <a:rPr kumimoji="1" lang="ja-JP" altLang="en-US" dirty="0" smtClean="0"/>
              <a:t>今回は学習の利便性をとって</a:t>
            </a:r>
            <a:br>
              <a:rPr kumimoji="1" lang="ja-JP" altLang="en-US" dirty="0" smtClean="0"/>
            </a:br>
            <a:r>
              <a:rPr kumimoji="1" lang="en-US" altLang="ja-JP" dirty="0" smtClean="0"/>
              <a:t>Windows</a:t>
            </a:r>
            <a:r>
              <a:rPr kumimoji="1" lang="ja-JP" altLang="en-US" dirty="0" smtClean="0"/>
              <a:t>ネイティブの実装にしました</a:t>
            </a:r>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使い方</a:t>
            </a:r>
            <a:endParaRPr kumimoji="1" lang="ja-JP" altLang="en-US" dirty="0"/>
          </a:p>
        </p:txBody>
      </p:sp>
      <p:sp>
        <p:nvSpPr>
          <p:cNvPr id="3" name="コンテンツ プレースホルダ 2"/>
          <p:cNvSpPr>
            <a:spLocks noGrp="1"/>
          </p:cNvSpPr>
          <p:nvPr>
            <p:ph idx="1"/>
          </p:nvPr>
        </p:nvSpPr>
        <p:spPr/>
        <p:txBody>
          <a:bodyPr>
            <a:normAutofit/>
          </a:bodyPr>
          <a:lstStyle/>
          <a:p>
            <a:r>
              <a:rPr kumimoji="1" lang="en-US" altLang="ja-JP" dirty="0" smtClean="0"/>
              <a:t>Java</a:t>
            </a:r>
            <a:r>
              <a:rPr kumimoji="1" lang="ja-JP" altLang="en-US" dirty="0" smtClean="0"/>
              <a:t>ライクにしてあります</a:t>
            </a:r>
          </a:p>
          <a:p>
            <a:pPr lvl="1"/>
            <a:r>
              <a:rPr lang="en-US" altLang="ja-JP" dirty="0" err="1" smtClean="0"/>
              <a:t>ThreadBase</a:t>
            </a:r>
            <a:r>
              <a:rPr lang="ja-JP" altLang="en-US" dirty="0" smtClean="0"/>
              <a:t>クラスを継承して</a:t>
            </a:r>
            <a:r>
              <a:rPr lang="en-US" altLang="ja-JP" dirty="0" smtClean="0"/>
              <a:t/>
            </a:r>
            <a:br>
              <a:rPr lang="en-US" altLang="ja-JP" dirty="0" smtClean="0"/>
            </a:br>
            <a:r>
              <a:rPr lang="en-US" altLang="ja-JP" dirty="0" err="1" smtClean="0"/>
              <a:t>MyThread</a:t>
            </a:r>
            <a:r>
              <a:rPr lang="ja-JP" altLang="en-US" dirty="0" smtClean="0"/>
              <a:t>クラスを作る</a:t>
            </a:r>
          </a:p>
          <a:p>
            <a:pPr lvl="1"/>
            <a:r>
              <a:rPr kumimoji="1" lang="en-US" altLang="ja-JP" dirty="0" smtClean="0"/>
              <a:t>main</a:t>
            </a:r>
            <a:r>
              <a:rPr kumimoji="1" lang="en-US" altLang="ja-JP" dirty="0" smtClean="0"/>
              <a:t>()</a:t>
            </a:r>
            <a:r>
              <a:rPr kumimoji="1" lang="ja-JP" altLang="en-US" dirty="0" smtClean="0"/>
              <a:t>をオーバーライドして、</a:t>
            </a:r>
            <a:r>
              <a:rPr kumimoji="1" lang="en-US" altLang="ja-JP" dirty="0" smtClean="0"/>
              <a:t/>
            </a:r>
            <a:br>
              <a:rPr kumimoji="1" lang="en-US" altLang="ja-JP" dirty="0" smtClean="0"/>
            </a:br>
            <a:r>
              <a:rPr kumimoji="1" lang="ja-JP" altLang="en-US" dirty="0" smtClean="0"/>
              <a:t>別スレッドで行う処理を実装する</a:t>
            </a:r>
            <a:endParaRPr lang="en-US" altLang="ja-JP" dirty="0" smtClean="0"/>
          </a:p>
          <a:p>
            <a:pPr lvl="1"/>
            <a:r>
              <a:rPr kumimoji="1" lang="en-US" altLang="ja-JP" dirty="0" err="1" smtClean="0"/>
              <a:t>MyThread</a:t>
            </a:r>
            <a:r>
              <a:rPr kumimoji="1" lang="ja-JP" altLang="en-US" dirty="0" smtClean="0"/>
              <a:t>オブジェクトを作り、</a:t>
            </a:r>
            <a:br>
              <a:rPr kumimoji="1" lang="ja-JP" altLang="en-US" dirty="0" smtClean="0"/>
            </a:br>
            <a:r>
              <a:rPr kumimoji="1" lang="en-US" altLang="ja-JP" dirty="0" smtClean="0"/>
              <a:t>start</a:t>
            </a:r>
            <a:r>
              <a:rPr kumimoji="1" lang="en-US" altLang="ja-JP" dirty="0" smtClean="0"/>
              <a:t>()</a:t>
            </a:r>
            <a:r>
              <a:rPr kumimoji="1" lang="ja-JP" altLang="en-US" dirty="0" smtClean="0"/>
              <a:t>をコール</a:t>
            </a:r>
          </a:p>
          <a:p>
            <a:pPr lvl="2"/>
            <a:r>
              <a:rPr lang="en-US" altLang="ja-JP" dirty="0" smtClean="0"/>
              <a:t>main</a:t>
            </a:r>
            <a:r>
              <a:rPr lang="en-US" altLang="ja-JP" dirty="0" smtClean="0"/>
              <a:t>()</a:t>
            </a:r>
            <a:r>
              <a:rPr lang="ja-JP" altLang="en-US" dirty="0" smtClean="0"/>
              <a:t>を直接コールしてはだめ</a:t>
            </a:r>
          </a:p>
          <a:p>
            <a:pPr lvl="1"/>
            <a:r>
              <a:rPr kumimoji="1" lang="ja-JP" altLang="en-US" dirty="0" smtClean="0"/>
              <a:t>止める時</a:t>
            </a:r>
            <a:r>
              <a:rPr kumimoji="1" lang="ja-JP" altLang="en-US" dirty="0" smtClean="0"/>
              <a:t>は</a:t>
            </a:r>
            <a:r>
              <a:rPr kumimoji="1" lang="en-US" altLang="ja-JP" dirty="0" smtClean="0"/>
              <a:t>end</a:t>
            </a:r>
            <a:r>
              <a:rPr kumimoji="1" lang="en-US" altLang="ja-JP" dirty="0" smtClean="0"/>
              <a:t>()</a:t>
            </a:r>
            <a:r>
              <a:rPr kumimoji="1" lang="ja-JP" altLang="en-US" dirty="0" smtClean="0"/>
              <a:t>をコール</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788</TotalTime>
  <Words>395</Words>
  <Application>Microsoft Office PowerPoint</Application>
  <PresentationFormat>画面に合わせる (4:3)</PresentationFormat>
  <Paragraphs>126</Paragraphs>
  <Slides>13</Slides>
  <Notes>0</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Office テーマ</vt:lpstr>
      <vt:lpstr>プロジェクト演習Ⅳ インタラクティブゲーム制作 プログラミング4</vt:lpstr>
      <vt:lpstr>今日の内容</vt:lpstr>
      <vt:lpstr>マルチスレッドとは</vt:lpstr>
      <vt:lpstr>例えば</vt:lpstr>
      <vt:lpstr>何故音楽が止まるのか？</vt:lpstr>
      <vt:lpstr>こんなことが出来るようになる！</vt:lpstr>
      <vt:lpstr>メリット・デメリット</vt:lpstr>
      <vt:lpstr>今回のサンプルは Windows限定コード</vt:lpstr>
      <vt:lpstr>使い方</vt:lpstr>
      <vt:lpstr>別スレッドで操作している データの参照</vt:lpstr>
      <vt:lpstr>コンストラクタとデストラクタを使ったテクニック</vt:lpstr>
      <vt:lpstr>Segaの偉い人曰く…</vt:lpstr>
      <vt:lpstr>アドバイス</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Ryota Takeuchi</dc:creator>
  <cp:lastModifiedBy>竹内 亮太</cp:lastModifiedBy>
  <cp:revision>73</cp:revision>
  <dcterms:created xsi:type="dcterms:W3CDTF">2009-10-06T17:40:33Z</dcterms:created>
  <dcterms:modified xsi:type="dcterms:W3CDTF">2011-11-08T06:55:03Z</dcterms:modified>
</cp:coreProperties>
</file>