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87" r:id="rId4"/>
    <p:sldId id="288" r:id="rId5"/>
    <p:sldId id="289" r:id="rId6"/>
    <p:sldId id="290" r:id="rId7"/>
    <p:sldId id="275" r:id="rId8"/>
    <p:sldId id="276" r:id="rId9"/>
    <p:sldId id="277" r:id="rId10"/>
    <p:sldId id="278" r:id="rId11"/>
    <p:sldId id="279" r:id="rId12"/>
    <p:sldId id="285" r:id="rId13"/>
    <p:sldId id="280" r:id="rId14"/>
    <p:sldId id="281" r:id="rId15"/>
    <p:sldId id="282" r:id="rId16"/>
    <p:sldId id="286" r:id="rId17"/>
    <p:sldId id="283" r:id="rId18"/>
    <p:sldId id="291" r:id="rId19"/>
    <p:sldId id="284"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829" autoAdjust="0"/>
  </p:normalViewPr>
  <p:slideViewPr>
    <p:cSldViewPr>
      <p:cViewPr varScale="1">
        <p:scale>
          <a:sx n="98" d="100"/>
          <a:sy n="98" d="100"/>
        </p:scale>
        <p:origin x="-5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2011/10/18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2011/10/18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2011/10/18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0"/>
            </a:lvl1pPr>
          </a:lstStyle>
          <a:p>
            <a:r>
              <a:rPr kumimoji="1" lang="ja-JP" altLang="en-US" dirty="0" smtClean="0"/>
              <a:t>マスタ タイトルの書式設定</a:t>
            </a:r>
            <a:endParaRPr kumimoji="1" lang="ja-JP" altLang="en-US" dirty="0"/>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2011/10/18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2011/10/18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2011/10/18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40BAE54-8286-40E6-B176-95992E070C67}" type="datetimeFigureOut">
              <a:rPr kumimoji="1" lang="ja-JP" altLang="en-US" smtClean="0"/>
              <a:pPr/>
              <a:t>2011/10/18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40BAE54-8286-40E6-B176-95992E070C67}" type="datetimeFigureOut">
              <a:rPr kumimoji="1" lang="ja-JP" altLang="en-US" smtClean="0"/>
              <a:pPr/>
              <a:t>2011/10/18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40BAE54-8286-40E6-B176-95992E070C67}" type="datetimeFigureOut">
              <a:rPr kumimoji="1" lang="ja-JP" altLang="en-US" smtClean="0"/>
              <a:pPr/>
              <a:t>2011/10/18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2011/10/18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2011/10/18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0BAE54-8286-40E6-B176-95992E070C67}" type="datetimeFigureOut">
              <a:rPr kumimoji="1" lang="ja-JP" altLang="en-US" smtClean="0"/>
              <a:pPr/>
              <a:t>2011/10/18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FBF0FF-771D-4C1C-B3B1-9BC9468D223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メイリオ" pitchFamily="50" charset="-128"/>
          <a:ea typeface="メイリオ"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プロジェクト演習</a:t>
            </a:r>
            <a:r>
              <a:rPr lang="en-US" altLang="ja-JP" dirty="0" smtClean="0"/>
              <a:t>Ⅳ</a:t>
            </a:r>
            <a:r>
              <a:rPr lang="ja-JP" altLang="en-US" dirty="0" smtClean="0"/>
              <a:t/>
            </a:r>
            <a:br>
              <a:rPr lang="ja-JP" altLang="en-US" dirty="0" smtClean="0"/>
            </a:br>
            <a:r>
              <a:rPr lang="ja-JP" altLang="en-US" dirty="0"/>
              <a:t>インタラクティブゲーム</a:t>
            </a:r>
            <a:r>
              <a:rPr lang="ja-JP" altLang="en-US" dirty="0" smtClean="0"/>
              <a:t>制作</a:t>
            </a:r>
            <a:r>
              <a:rPr lang="en-US" altLang="ja-JP" dirty="0" smtClean="0"/>
              <a:t/>
            </a:r>
            <a:br>
              <a:rPr lang="en-US" altLang="ja-JP" dirty="0" smtClean="0"/>
            </a:br>
            <a:r>
              <a:rPr lang="ja-JP" altLang="en-US" dirty="0" smtClean="0"/>
              <a:t>プログラミング</a:t>
            </a:r>
            <a:r>
              <a:rPr lang="en-US" altLang="ja-JP" dirty="0" smtClean="0"/>
              <a:t>4</a:t>
            </a:r>
            <a:endParaRPr kumimoji="1" lang="ja-JP" altLang="en-US" dirty="0"/>
          </a:p>
        </p:txBody>
      </p:sp>
      <p:sp>
        <p:nvSpPr>
          <p:cNvPr id="3" name="サブタイトル 2"/>
          <p:cNvSpPr>
            <a:spLocks noGrp="1"/>
          </p:cNvSpPr>
          <p:nvPr>
            <p:ph type="subTitle" idx="1"/>
          </p:nvPr>
        </p:nvSpPr>
        <p:spPr/>
        <p:txBody>
          <a:bodyPr/>
          <a:lstStyle/>
          <a:p>
            <a:r>
              <a:rPr kumimoji="1" lang="en-US" altLang="ja-JP" dirty="0" smtClean="0"/>
              <a:t>2011/10/18</a:t>
            </a:r>
            <a:endParaRPr kumimoji="1" lang="ja-JP" altLang="en-US" dirty="0" smtClean="0"/>
          </a:p>
          <a:p>
            <a:r>
              <a:rPr kumimoji="1" lang="ja-JP" altLang="en-US" dirty="0" smtClean="0"/>
              <a:t>ファイル読み込みと</a:t>
            </a:r>
            <a:endParaRPr kumimoji="1" lang="en-US" altLang="ja-JP" smtClean="0"/>
          </a:p>
          <a:p>
            <a:r>
              <a:rPr kumimoji="1" lang="ja-JP" altLang="en-US" smtClean="0"/>
              <a:t>リソースマネージャ</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読み込みも</a:t>
            </a:r>
            <a:r>
              <a:rPr kumimoji="1" lang="en-US" altLang="ja-JP" dirty="0" smtClean="0"/>
              <a:t/>
            </a:r>
            <a:br>
              <a:rPr kumimoji="1" lang="en-US" altLang="ja-JP" dirty="0" smtClean="0"/>
            </a:br>
            <a:r>
              <a:rPr kumimoji="1" lang="ja-JP" altLang="en-US" dirty="0" smtClean="0"/>
              <a:t>ただ読み込むだけなら簡単だ！</a:t>
            </a:r>
            <a:endParaRPr kumimoji="1" lang="ja-JP" altLang="en-US" dirty="0"/>
          </a:p>
        </p:txBody>
      </p:sp>
      <p:sp>
        <p:nvSpPr>
          <p:cNvPr id="3" name="コンテンツ プレースホルダ 2"/>
          <p:cNvSpPr>
            <a:spLocks noGrp="1"/>
          </p:cNvSpPr>
          <p:nvPr>
            <p:ph sz="half" idx="1"/>
          </p:nvPr>
        </p:nvSpPr>
        <p:spPr/>
        <p:txBody>
          <a:bodyPr>
            <a:normAutofit/>
          </a:bodyPr>
          <a:lstStyle/>
          <a:p>
            <a:r>
              <a:rPr lang="ja-JP" altLang="en-US" dirty="0" smtClean="0"/>
              <a:t>インスタンス生成時にファイル名指定</a:t>
            </a:r>
            <a:endParaRPr lang="en-US" altLang="ja-JP" dirty="0" smtClean="0"/>
          </a:p>
          <a:p>
            <a:r>
              <a:rPr lang="en-US" altLang="ja-JP" dirty="0" err="1" smtClean="0"/>
              <a:t>is_open</a:t>
            </a:r>
            <a:r>
              <a:rPr lang="en-US" altLang="ja-JP" dirty="0" smtClean="0"/>
              <a:t>()</a:t>
            </a:r>
            <a:r>
              <a:rPr lang="ja-JP" altLang="en-US" dirty="0" smtClean="0"/>
              <a:t>で開けて</a:t>
            </a:r>
            <a:r>
              <a:rPr lang="en-US" altLang="ja-JP" dirty="0" smtClean="0"/>
              <a:t/>
            </a:r>
            <a:br>
              <a:rPr lang="en-US" altLang="ja-JP" dirty="0" smtClean="0"/>
            </a:br>
            <a:r>
              <a:rPr lang="ja-JP" altLang="en-US" dirty="0" smtClean="0"/>
              <a:t>いるかチェック</a:t>
            </a:r>
            <a:endParaRPr lang="en-US" altLang="ja-JP" dirty="0" smtClean="0"/>
          </a:p>
          <a:p>
            <a:r>
              <a:rPr lang="en-US" altLang="ja-JP" dirty="0" err="1" smtClean="0"/>
              <a:t>getline</a:t>
            </a:r>
            <a:r>
              <a:rPr lang="ja-JP" altLang="en-US" dirty="0" smtClean="0"/>
              <a:t>で</a:t>
            </a:r>
            <a:r>
              <a:rPr lang="en-US" altLang="ja-JP" dirty="0" smtClean="0"/>
              <a:t>1</a:t>
            </a:r>
            <a:r>
              <a:rPr lang="ja-JP" altLang="en-US" dirty="0" smtClean="0"/>
              <a:t>行ずつ</a:t>
            </a:r>
            <a:r>
              <a:rPr lang="en-US" altLang="ja-JP" dirty="0" smtClean="0"/>
              <a:t/>
            </a:r>
            <a:br>
              <a:rPr lang="en-US" altLang="ja-JP" dirty="0" smtClean="0"/>
            </a:br>
            <a:r>
              <a:rPr lang="ja-JP" altLang="en-US" dirty="0" smtClean="0"/>
              <a:t>取り出し、必要に</a:t>
            </a:r>
            <a:r>
              <a:rPr lang="en-US" altLang="ja-JP" dirty="0" smtClean="0"/>
              <a:t/>
            </a:r>
            <a:br>
              <a:rPr lang="en-US" altLang="ja-JP" dirty="0" smtClean="0"/>
            </a:br>
            <a:r>
              <a:rPr lang="ja-JP" altLang="en-US" dirty="0" smtClean="0"/>
              <a:t>応じて処理する</a:t>
            </a:r>
            <a:endParaRPr lang="en-US" altLang="ja-JP" dirty="0" smtClean="0"/>
          </a:p>
          <a:p>
            <a:r>
              <a:rPr lang="ja-JP" altLang="en-US" dirty="0" smtClean="0"/>
              <a:t>最後は</a:t>
            </a:r>
            <a:r>
              <a:rPr lang="en-US" altLang="ja-JP" dirty="0" smtClean="0"/>
              <a:t>close()</a:t>
            </a:r>
            <a:endParaRPr lang="ja-JP" altLang="en-US" dirty="0" smtClean="0"/>
          </a:p>
          <a:p>
            <a:endParaRPr kumimoji="1" lang="ja-JP" altLang="en-US" dirty="0"/>
          </a:p>
        </p:txBody>
      </p:sp>
      <p:sp>
        <p:nvSpPr>
          <p:cNvPr id="4" name="コンテンツ プレースホルダ 3"/>
          <p:cNvSpPr>
            <a:spLocks noGrp="1"/>
          </p:cNvSpPr>
          <p:nvPr>
            <p:ph sz="half" idx="2"/>
          </p:nvPr>
        </p:nvSpPr>
        <p:spPr/>
        <p:txBody>
          <a:bodyPr>
            <a:normAutofit/>
          </a:bodyPr>
          <a:lstStyle/>
          <a:p>
            <a:pPr lvl="0">
              <a:buNone/>
            </a:pPr>
            <a:r>
              <a:rPr lang="en-US" altLang="ja-JP" sz="1400" dirty="0" err="1" smtClean="0">
                <a:solidFill>
                  <a:prstClr val="black"/>
                </a:solidFill>
              </a:rPr>
              <a:t>ifstream</a:t>
            </a:r>
            <a:r>
              <a:rPr lang="en-US" altLang="ja-JP" sz="1400" dirty="0" smtClean="0">
                <a:solidFill>
                  <a:prstClr val="black"/>
                </a:solidFill>
              </a:rPr>
              <a:t>		</a:t>
            </a:r>
            <a:r>
              <a:rPr lang="en-US" altLang="ja-JP" sz="1400" dirty="0" err="1" smtClean="0">
                <a:solidFill>
                  <a:prstClr val="black"/>
                </a:solidFill>
              </a:rPr>
              <a:t>in_file</a:t>
            </a:r>
            <a:r>
              <a:rPr lang="en-US" altLang="ja-JP" sz="1400" dirty="0" smtClean="0">
                <a:solidFill>
                  <a:prstClr val="black"/>
                </a:solidFill>
              </a:rPr>
              <a:t>(“</a:t>
            </a:r>
            <a:r>
              <a:rPr lang="ja-JP" altLang="en-US" sz="1400" dirty="0" smtClean="0">
                <a:solidFill>
                  <a:prstClr val="black"/>
                </a:solidFill>
              </a:rPr>
              <a:t>ファイル名</a:t>
            </a:r>
            <a:r>
              <a:rPr lang="en-US" altLang="ja-JP" sz="1400" dirty="0" smtClean="0">
                <a:solidFill>
                  <a:prstClr val="black"/>
                </a:solidFill>
              </a:rPr>
              <a:t>”);</a:t>
            </a:r>
          </a:p>
          <a:p>
            <a:pPr lvl="0">
              <a:buNone/>
            </a:pPr>
            <a:r>
              <a:rPr lang="en-US" altLang="ja-JP" sz="1400" dirty="0" smtClean="0">
                <a:solidFill>
                  <a:prstClr val="black"/>
                </a:solidFill>
              </a:rPr>
              <a:t>string		</a:t>
            </a:r>
            <a:r>
              <a:rPr lang="en-US" altLang="ja-JP" sz="1400" dirty="0" err="1" smtClean="0">
                <a:solidFill>
                  <a:prstClr val="black"/>
                </a:solidFill>
              </a:rPr>
              <a:t>lineStr</a:t>
            </a:r>
            <a:r>
              <a:rPr lang="en-US" altLang="ja-JP" sz="1400" dirty="0" smtClean="0">
                <a:solidFill>
                  <a:prstClr val="black"/>
                </a:solidFill>
              </a:rPr>
              <a:t>;</a:t>
            </a:r>
          </a:p>
          <a:p>
            <a:pPr lvl="0">
              <a:buNone/>
            </a:pPr>
            <a:r>
              <a:rPr lang="en-US" altLang="ja-JP" sz="1400" dirty="0" smtClean="0">
                <a:solidFill>
                  <a:prstClr val="black"/>
                </a:solidFill>
              </a:rPr>
              <a:t>vector&lt;string&gt;	</a:t>
            </a:r>
            <a:r>
              <a:rPr lang="en-US" altLang="ja-JP" sz="1400" dirty="0" err="1" smtClean="0">
                <a:solidFill>
                  <a:prstClr val="black"/>
                </a:solidFill>
              </a:rPr>
              <a:t>readBuffer</a:t>
            </a:r>
            <a:r>
              <a:rPr lang="en-US" altLang="ja-JP" sz="1400" dirty="0" smtClean="0">
                <a:solidFill>
                  <a:prstClr val="black"/>
                </a:solidFill>
              </a:rPr>
              <a:t>;</a:t>
            </a:r>
          </a:p>
          <a:p>
            <a:pPr lvl="0">
              <a:buNone/>
            </a:pPr>
            <a:endParaRPr lang="en-US" altLang="ja-JP" sz="1400" dirty="0" smtClean="0">
              <a:solidFill>
                <a:prstClr val="black"/>
              </a:solidFill>
            </a:endParaRPr>
          </a:p>
          <a:p>
            <a:pPr lvl="0">
              <a:buNone/>
            </a:pPr>
            <a:r>
              <a:rPr lang="en-US" altLang="ja-JP" sz="1400" dirty="0" smtClean="0">
                <a:solidFill>
                  <a:prstClr val="black"/>
                </a:solidFill>
              </a:rPr>
              <a:t>if(</a:t>
            </a:r>
            <a:r>
              <a:rPr lang="en-US" altLang="ja-JP" sz="1400" dirty="0" err="1" smtClean="0">
                <a:solidFill>
                  <a:prstClr val="black"/>
                </a:solidFill>
              </a:rPr>
              <a:t>in_file.is_open</a:t>
            </a:r>
            <a:r>
              <a:rPr lang="en-US" altLang="ja-JP" sz="1400" dirty="0" smtClean="0">
                <a:solidFill>
                  <a:prstClr val="black"/>
                </a:solidFill>
              </a:rPr>
              <a:t>() == false) </a:t>
            </a:r>
            <a:r>
              <a:rPr lang="ja-JP" altLang="en-US" sz="1400" dirty="0" smtClean="0">
                <a:solidFill>
                  <a:prstClr val="black"/>
                </a:solidFill>
              </a:rPr>
              <a:t>エラー処理</a:t>
            </a:r>
            <a:r>
              <a:rPr lang="en-US" altLang="ja-JP" sz="1400" dirty="0" smtClean="0">
                <a:solidFill>
                  <a:prstClr val="black"/>
                </a:solidFill>
              </a:rPr>
              <a:t>;</a:t>
            </a:r>
          </a:p>
          <a:p>
            <a:pPr lvl="0">
              <a:buNone/>
            </a:pPr>
            <a:endParaRPr lang="en-US" altLang="ja-JP" sz="1400" dirty="0" smtClean="0">
              <a:solidFill>
                <a:prstClr val="black"/>
              </a:solidFill>
            </a:endParaRPr>
          </a:p>
          <a:p>
            <a:pPr lvl="0">
              <a:buNone/>
            </a:pPr>
            <a:r>
              <a:rPr lang="en-US" altLang="ja-JP" sz="1400" dirty="0" smtClean="0">
                <a:solidFill>
                  <a:prstClr val="black"/>
                </a:solidFill>
              </a:rPr>
              <a:t>// 1</a:t>
            </a:r>
            <a:r>
              <a:rPr lang="ja-JP" altLang="en-US" sz="1400" dirty="0" smtClean="0">
                <a:solidFill>
                  <a:prstClr val="black"/>
                </a:solidFill>
              </a:rPr>
              <a:t>行ずつ</a:t>
            </a:r>
            <a:r>
              <a:rPr lang="en-US" altLang="ja-JP" sz="1400" dirty="0" smtClean="0">
                <a:solidFill>
                  <a:prstClr val="black"/>
                </a:solidFill>
              </a:rPr>
              <a:t>while</a:t>
            </a:r>
            <a:r>
              <a:rPr lang="ja-JP" altLang="en-US" sz="1400" dirty="0" smtClean="0">
                <a:solidFill>
                  <a:prstClr val="black"/>
                </a:solidFill>
              </a:rPr>
              <a:t>ループで読み出す</a:t>
            </a:r>
            <a:endParaRPr lang="en-US" altLang="ja-JP" sz="1400" dirty="0" smtClean="0">
              <a:solidFill>
                <a:prstClr val="black"/>
              </a:solidFill>
            </a:endParaRPr>
          </a:p>
          <a:p>
            <a:pPr lvl="0">
              <a:buNone/>
            </a:pPr>
            <a:r>
              <a:rPr lang="en-US" altLang="ja-JP" sz="1400" dirty="0" smtClean="0">
                <a:solidFill>
                  <a:prstClr val="black"/>
                </a:solidFill>
              </a:rPr>
              <a:t>while(</a:t>
            </a:r>
            <a:r>
              <a:rPr lang="en-US" altLang="ja-JP" sz="1400" dirty="0" err="1" smtClean="0">
                <a:solidFill>
                  <a:prstClr val="black"/>
                </a:solidFill>
              </a:rPr>
              <a:t>getline</a:t>
            </a:r>
            <a:r>
              <a:rPr lang="en-US" altLang="ja-JP" sz="1400" dirty="0" smtClean="0">
                <a:solidFill>
                  <a:prstClr val="black"/>
                </a:solidFill>
              </a:rPr>
              <a:t>(</a:t>
            </a:r>
            <a:r>
              <a:rPr lang="en-US" altLang="ja-JP" sz="1400" dirty="0" err="1" smtClean="0">
                <a:solidFill>
                  <a:prstClr val="black"/>
                </a:solidFill>
              </a:rPr>
              <a:t>in_file</a:t>
            </a:r>
            <a:r>
              <a:rPr lang="en-US" altLang="ja-JP" sz="1400" dirty="0" smtClean="0">
                <a:solidFill>
                  <a:prstClr val="black"/>
                </a:solidFill>
              </a:rPr>
              <a:t>, </a:t>
            </a:r>
            <a:r>
              <a:rPr lang="en-US" altLang="ja-JP" sz="1400" dirty="0" err="1" smtClean="0">
                <a:solidFill>
                  <a:prstClr val="black"/>
                </a:solidFill>
              </a:rPr>
              <a:t>lineStr</a:t>
            </a:r>
            <a:r>
              <a:rPr lang="en-US" altLang="ja-JP" sz="1400" dirty="0" smtClean="0">
                <a:solidFill>
                  <a:prstClr val="black"/>
                </a:solidFill>
              </a:rPr>
              <a:t>) == true) {</a:t>
            </a:r>
          </a:p>
          <a:p>
            <a:pPr lvl="0">
              <a:buNone/>
            </a:pPr>
            <a:r>
              <a:rPr lang="en-US" altLang="ja-JP" sz="1400" dirty="0" smtClean="0">
                <a:solidFill>
                  <a:prstClr val="black"/>
                </a:solidFill>
              </a:rPr>
              <a:t>	// </a:t>
            </a:r>
            <a:r>
              <a:rPr lang="en-US" altLang="ja-JP" sz="1400" dirty="0" err="1" smtClean="0">
                <a:solidFill>
                  <a:prstClr val="black"/>
                </a:solidFill>
              </a:rPr>
              <a:t>lineStr</a:t>
            </a:r>
            <a:r>
              <a:rPr lang="ja-JP" altLang="en-US" sz="1400" dirty="0" smtClean="0">
                <a:solidFill>
                  <a:prstClr val="black"/>
                </a:solidFill>
              </a:rPr>
              <a:t>に</a:t>
            </a:r>
            <a:r>
              <a:rPr lang="en-US" altLang="ja-JP" sz="1400" dirty="0" smtClean="0">
                <a:solidFill>
                  <a:prstClr val="black"/>
                </a:solidFill>
              </a:rPr>
              <a:t>1</a:t>
            </a:r>
            <a:r>
              <a:rPr lang="ja-JP" altLang="en-US" sz="1400" dirty="0" smtClean="0">
                <a:solidFill>
                  <a:prstClr val="black"/>
                </a:solidFill>
              </a:rPr>
              <a:t>行分入る</a:t>
            </a:r>
            <a:endParaRPr lang="en-US" altLang="ja-JP" sz="1400" dirty="0" smtClean="0">
              <a:solidFill>
                <a:prstClr val="black"/>
              </a:solidFill>
            </a:endParaRPr>
          </a:p>
          <a:p>
            <a:pPr lvl="0">
              <a:buNone/>
            </a:pPr>
            <a:r>
              <a:rPr lang="en-US" altLang="ja-JP" sz="1400" dirty="0" smtClean="0">
                <a:solidFill>
                  <a:prstClr val="black"/>
                </a:solidFill>
              </a:rPr>
              <a:t>	// </a:t>
            </a:r>
            <a:r>
              <a:rPr lang="ja-JP" altLang="en-US" sz="1400" dirty="0" smtClean="0">
                <a:solidFill>
                  <a:prstClr val="black"/>
                </a:solidFill>
              </a:rPr>
              <a:t>とりあえず配列にしまうならこう</a:t>
            </a:r>
            <a:endParaRPr lang="en-US" altLang="ja-JP" sz="1400" dirty="0" smtClean="0">
              <a:solidFill>
                <a:prstClr val="black"/>
              </a:solidFill>
            </a:endParaRPr>
          </a:p>
          <a:p>
            <a:pPr lvl="0">
              <a:buNone/>
            </a:pPr>
            <a:r>
              <a:rPr lang="en-US" altLang="ja-JP" sz="1400" dirty="0" smtClean="0">
                <a:solidFill>
                  <a:prstClr val="black"/>
                </a:solidFill>
              </a:rPr>
              <a:t>	</a:t>
            </a:r>
            <a:r>
              <a:rPr lang="en-US" altLang="ja-JP" sz="1400" dirty="0" err="1" smtClean="0">
                <a:solidFill>
                  <a:prstClr val="black"/>
                </a:solidFill>
              </a:rPr>
              <a:t>readBuffer.push_back</a:t>
            </a:r>
            <a:r>
              <a:rPr lang="en-US" altLang="ja-JP" sz="1400" dirty="0" smtClean="0">
                <a:solidFill>
                  <a:prstClr val="black"/>
                </a:solidFill>
              </a:rPr>
              <a:t>(</a:t>
            </a:r>
            <a:r>
              <a:rPr lang="en-US" altLang="ja-JP" sz="1400" dirty="0" err="1" smtClean="0">
                <a:solidFill>
                  <a:prstClr val="black"/>
                </a:solidFill>
              </a:rPr>
              <a:t>lineStr</a:t>
            </a:r>
            <a:r>
              <a:rPr lang="en-US" altLang="ja-JP" sz="1400" dirty="0" smtClean="0">
                <a:solidFill>
                  <a:prstClr val="black"/>
                </a:solidFill>
              </a:rPr>
              <a:t>);</a:t>
            </a:r>
          </a:p>
          <a:p>
            <a:pPr lvl="0">
              <a:buNone/>
            </a:pPr>
            <a:r>
              <a:rPr lang="en-US" altLang="ja-JP" sz="1400" dirty="0" smtClean="0">
                <a:solidFill>
                  <a:prstClr val="black"/>
                </a:solidFill>
              </a:rPr>
              <a:t>}</a:t>
            </a:r>
          </a:p>
          <a:p>
            <a:pPr lvl="0">
              <a:buNone/>
            </a:pPr>
            <a:endParaRPr lang="en-US" altLang="ja-JP" sz="1400" dirty="0" smtClean="0">
              <a:solidFill>
                <a:prstClr val="black"/>
              </a:solidFill>
            </a:endParaRPr>
          </a:p>
          <a:p>
            <a:pPr lvl="0">
              <a:buNone/>
            </a:pPr>
            <a:r>
              <a:rPr lang="en-US" altLang="ja-JP" sz="1400" dirty="0" err="1" smtClean="0">
                <a:solidFill>
                  <a:prstClr val="black"/>
                </a:solidFill>
              </a:rPr>
              <a:t>in_file.close</a:t>
            </a:r>
            <a:r>
              <a:rPr lang="en-US" altLang="ja-JP" sz="1400" dirty="0" smtClean="0">
                <a:solidFill>
                  <a:prstClr val="black"/>
                </a:solidFill>
              </a:rPr>
              <a:t>();</a:t>
            </a:r>
            <a:endParaRPr lang="ja-JP" altLang="en-US" sz="1400" dirty="0">
              <a:solidFill>
                <a:prstClr val="black"/>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結局何が面倒って</a:t>
            </a:r>
            <a:endParaRPr kumimoji="1" lang="ja-JP" altLang="en-US" dirty="0"/>
          </a:p>
        </p:txBody>
      </p:sp>
      <p:sp>
        <p:nvSpPr>
          <p:cNvPr id="6" name="コンテンツ プレースホルダ 5"/>
          <p:cNvSpPr>
            <a:spLocks noGrp="1"/>
          </p:cNvSpPr>
          <p:nvPr>
            <p:ph idx="1"/>
          </p:nvPr>
        </p:nvSpPr>
        <p:spPr/>
        <p:txBody>
          <a:bodyPr/>
          <a:lstStyle/>
          <a:p>
            <a:r>
              <a:rPr kumimoji="1" lang="ja-JP" altLang="en-US" dirty="0" smtClean="0"/>
              <a:t>読み込んだ後の文字列処理なんです</a:t>
            </a:r>
          </a:p>
          <a:p>
            <a:r>
              <a:rPr kumimoji="1" lang="en-US" altLang="ja-JP" dirty="0" smtClean="0"/>
              <a:t>C++</a:t>
            </a:r>
            <a:r>
              <a:rPr kumimoji="1" lang="ja-JP" altLang="en-US" dirty="0" smtClean="0"/>
              <a:t>の</a:t>
            </a:r>
            <a:r>
              <a:rPr kumimoji="1" lang="en-US" altLang="ja-JP" dirty="0" smtClean="0"/>
              <a:t>string</a:t>
            </a:r>
            <a:r>
              <a:rPr kumimoji="1" lang="ja-JP" altLang="en-US" dirty="0" smtClean="0"/>
              <a:t>クラスは</a:t>
            </a:r>
            <a:r>
              <a:rPr kumimoji="1" lang="en-US" altLang="ja-JP" dirty="0" smtClean="0"/>
              <a:t>Java</a:t>
            </a:r>
            <a:r>
              <a:rPr kumimoji="1" lang="ja-JP" altLang="en-US" dirty="0" smtClean="0"/>
              <a:t>に比べると</a:t>
            </a:r>
            <a:br>
              <a:rPr kumimoji="1" lang="ja-JP" altLang="en-US" dirty="0" smtClean="0"/>
            </a:br>
            <a:r>
              <a:rPr kumimoji="1" lang="ja-JP" altLang="en-US" dirty="0" smtClean="0"/>
              <a:t>機能が正直貧弱です</a:t>
            </a:r>
          </a:p>
          <a:p>
            <a:r>
              <a:rPr lang="ja-JP" altLang="en-US" dirty="0" smtClean="0"/>
              <a:t>最低限のものは揃っているので、うまく素材を組み合わせて関数を作ろう</a:t>
            </a:r>
          </a:p>
          <a:p>
            <a:pPr lvl="1"/>
            <a:r>
              <a:rPr kumimoji="1" lang="ja-JP" altLang="en-US" dirty="0" smtClean="0"/>
              <a:t>サンプルあります</a:t>
            </a:r>
          </a:p>
          <a:p>
            <a:r>
              <a:rPr lang="ja-JP" altLang="en-US" dirty="0" smtClean="0"/>
              <a:t>データを取り出しやすいファイル構造を作ろう</a:t>
            </a: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区切り取り出し関数実装例</a:t>
            </a:r>
            <a:endParaRPr kumimoji="1" lang="ja-JP" altLang="en-US" dirty="0"/>
          </a:p>
        </p:txBody>
      </p:sp>
      <p:sp>
        <p:nvSpPr>
          <p:cNvPr id="3" name="コンテンツ プレースホルダ 2"/>
          <p:cNvSpPr>
            <a:spLocks noGrp="1"/>
          </p:cNvSpPr>
          <p:nvPr>
            <p:ph idx="1"/>
          </p:nvPr>
        </p:nvSpPr>
        <p:spPr/>
        <p:txBody>
          <a:bodyPr>
            <a:normAutofit fontScale="62500" lnSpcReduction="20000"/>
          </a:bodyPr>
          <a:lstStyle/>
          <a:p>
            <a:pPr>
              <a:buNone/>
            </a:pPr>
            <a:r>
              <a:rPr lang="en-US" altLang="ja-JP" dirty="0" smtClean="0"/>
              <a:t>vector&lt;string&gt; </a:t>
            </a:r>
            <a:r>
              <a:rPr lang="en-US" altLang="ja-JP" dirty="0" err="1" smtClean="0"/>
              <a:t>fk_StrSplit</a:t>
            </a:r>
            <a:r>
              <a:rPr lang="en-US" altLang="ja-JP" dirty="0" smtClean="0"/>
              <a:t>(string </a:t>
            </a:r>
            <a:r>
              <a:rPr lang="en-US" altLang="ja-JP" dirty="0" err="1" smtClean="0"/>
              <a:t>argStr</a:t>
            </a:r>
            <a:r>
              <a:rPr lang="en-US" altLang="ja-JP" dirty="0" smtClean="0"/>
              <a:t>, string </a:t>
            </a:r>
            <a:r>
              <a:rPr lang="en-US" altLang="ja-JP" dirty="0" err="1" smtClean="0"/>
              <a:t>argToken</a:t>
            </a:r>
            <a:r>
              <a:rPr lang="en-US" altLang="ja-JP" dirty="0" smtClean="0"/>
              <a:t>)</a:t>
            </a:r>
          </a:p>
          <a:p>
            <a:pPr>
              <a:buNone/>
            </a:pPr>
            <a:r>
              <a:rPr lang="en-US" altLang="ja-JP" dirty="0" smtClean="0"/>
              <a:t>{</a:t>
            </a:r>
          </a:p>
          <a:p>
            <a:pPr>
              <a:buNone/>
            </a:pPr>
            <a:r>
              <a:rPr lang="en-US" altLang="ja-JP" dirty="0" smtClean="0"/>
              <a:t>	vector&lt;string&gt;		</a:t>
            </a:r>
            <a:r>
              <a:rPr lang="en-US" altLang="ja-JP" dirty="0" err="1" smtClean="0"/>
              <a:t>retStrArray</a:t>
            </a:r>
            <a:r>
              <a:rPr lang="en-US" altLang="ja-JP" dirty="0" smtClean="0"/>
              <a:t>;</a:t>
            </a:r>
          </a:p>
          <a:p>
            <a:pPr>
              <a:buNone/>
            </a:pPr>
            <a:r>
              <a:rPr lang="en-US" altLang="ja-JP" dirty="0" smtClean="0"/>
              <a:t>	string::</a:t>
            </a:r>
            <a:r>
              <a:rPr lang="en-US" altLang="ja-JP" dirty="0" err="1" smtClean="0"/>
              <a:t>size_type</a:t>
            </a:r>
            <a:r>
              <a:rPr lang="en-US" altLang="ja-JP" dirty="0" smtClean="0"/>
              <a:t>	</a:t>
            </a:r>
            <a:r>
              <a:rPr lang="en-US" altLang="ja-JP" dirty="0" err="1" smtClean="0"/>
              <a:t>curPos</a:t>
            </a:r>
            <a:r>
              <a:rPr lang="en-US" altLang="ja-JP" dirty="0" smtClean="0"/>
              <a:t> = 0, </a:t>
            </a:r>
            <a:r>
              <a:rPr lang="en-US" altLang="ja-JP" dirty="0" err="1" smtClean="0"/>
              <a:t>nextPos</a:t>
            </a:r>
            <a:r>
              <a:rPr lang="en-US" altLang="ja-JP" dirty="0" smtClean="0"/>
              <a:t> = 0;</a:t>
            </a:r>
          </a:p>
          <a:p>
            <a:pPr>
              <a:buNone/>
            </a:pPr>
            <a:endParaRPr lang="ja-JP" altLang="en-US" dirty="0" smtClean="0"/>
          </a:p>
          <a:p>
            <a:pPr>
              <a:buNone/>
            </a:pPr>
            <a:r>
              <a:rPr lang="en-US" altLang="ja-JP" dirty="0" smtClean="0"/>
              <a:t>	while(</a:t>
            </a:r>
            <a:r>
              <a:rPr lang="en-US" altLang="ja-JP" dirty="0" err="1" smtClean="0"/>
              <a:t>nextPos</a:t>
            </a:r>
            <a:r>
              <a:rPr lang="en-US" altLang="ja-JP" dirty="0" smtClean="0"/>
              <a:t> != string::</a:t>
            </a:r>
            <a:r>
              <a:rPr lang="en-US" altLang="ja-JP" dirty="0" err="1" smtClean="0"/>
              <a:t>npos</a:t>
            </a:r>
            <a:r>
              <a:rPr lang="en-US" altLang="ja-JP" dirty="0" smtClean="0"/>
              <a:t>) {</a:t>
            </a:r>
          </a:p>
          <a:p>
            <a:pPr>
              <a:buNone/>
            </a:pPr>
            <a:r>
              <a:rPr lang="en-US" altLang="ja-JP" dirty="0" smtClean="0"/>
              <a:t>		</a:t>
            </a:r>
            <a:r>
              <a:rPr lang="en-US" altLang="ja-JP" dirty="0" err="1" smtClean="0"/>
              <a:t>nextPos</a:t>
            </a:r>
            <a:r>
              <a:rPr lang="en-US" altLang="ja-JP" dirty="0" smtClean="0"/>
              <a:t> = </a:t>
            </a:r>
            <a:r>
              <a:rPr lang="en-US" altLang="ja-JP" dirty="0" err="1" smtClean="0"/>
              <a:t>argStr.find</a:t>
            </a:r>
            <a:r>
              <a:rPr lang="en-US" altLang="ja-JP" dirty="0" smtClean="0"/>
              <a:t>(</a:t>
            </a:r>
            <a:r>
              <a:rPr lang="en-US" altLang="ja-JP" dirty="0" err="1" smtClean="0"/>
              <a:t>argToken</a:t>
            </a:r>
            <a:r>
              <a:rPr lang="en-US" altLang="ja-JP" dirty="0" smtClean="0"/>
              <a:t>, </a:t>
            </a:r>
            <a:r>
              <a:rPr lang="en-US" altLang="ja-JP" dirty="0" err="1" smtClean="0"/>
              <a:t>curPos</a:t>
            </a:r>
            <a:r>
              <a:rPr lang="en-US" altLang="ja-JP" dirty="0" smtClean="0"/>
              <a:t>);</a:t>
            </a:r>
          </a:p>
          <a:p>
            <a:pPr>
              <a:buNone/>
            </a:pPr>
            <a:r>
              <a:rPr lang="en-US" altLang="ja-JP" dirty="0" smtClean="0"/>
              <a:t>		</a:t>
            </a:r>
            <a:r>
              <a:rPr lang="en-US" altLang="ja-JP" dirty="0" err="1" smtClean="0"/>
              <a:t>retStrArray.push_back</a:t>
            </a:r>
            <a:r>
              <a:rPr lang="en-US" altLang="ja-JP" dirty="0" smtClean="0"/>
              <a:t>(</a:t>
            </a:r>
            <a:r>
              <a:rPr lang="en-US" altLang="ja-JP" dirty="0" err="1" smtClean="0"/>
              <a:t>argStr.substr</a:t>
            </a:r>
            <a:r>
              <a:rPr lang="en-US" altLang="ja-JP" dirty="0" smtClean="0"/>
              <a:t>(</a:t>
            </a:r>
            <a:r>
              <a:rPr lang="en-US" altLang="ja-JP" dirty="0" err="1" smtClean="0"/>
              <a:t>curPos</a:t>
            </a:r>
            <a:r>
              <a:rPr lang="en-US" altLang="ja-JP" dirty="0" smtClean="0"/>
              <a:t>, </a:t>
            </a:r>
            <a:r>
              <a:rPr lang="en-US" altLang="ja-JP" dirty="0" err="1" smtClean="0"/>
              <a:t>nextPos-curPos</a:t>
            </a:r>
            <a:r>
              <a:rPr lang="en-US" altLang="ja-JP" dirty="0" smtClean="0"/>
              <a:t>));</a:t>
            </a:r>
          </a:p>
          <a:p>
            <a:pPr>
              <a:buNone/>
            </a:pPr>
            <a:r>
              <a:rPr lang="en-US" altLang="ja-JP" dirty="0" smtClean="0"/>
              <a:t>		</a:t>
            </a:r>
            <a:r>
              <a:rPr lang="en-US" altLang="ja-JP" dirty="0" err="1" smtClean="0"/>
              <a:t>curPos</a:t>
            </a:r>
            <a:r>
              <a:rPr lang="en-US" altLang="ja-JP" dirty="0" smtClean="0"/>
              <a:t> = </a:t>
            </a:r>
            <a:r>
              <a:rPr lang="en-US" altLang="ja-JP" dirty="0" err="1" smtClean="0"/>
              <a:t>nextPos+argToken.size</a:t>
            </a:r>
            <a:r>
              <a:rPr lang="en-US" altLang="ja-JP" dirty="0" smtClean="0"/>
              <a:t>();</a:t>
            </a:r>
          </a:p>
          <a:p>
            <a:pPr>
              <a:buNone/>
            </a:pPr>
            <a:r>
              <a:rPr lang="ja-JP" altLang="en-US" dirty="0" smtClean="0"/>
              <a:t>	</a:t>
            </a:r>
            <a:r>
              <a:rPr lang="en-US" altLang="ja-JP" dirty="0" smtClean="0"/>
              <a:t>}</a:t>
            </a:r>
          </a:p>
          <a:p>
            <a:pPr>
              <a:buNone/>
            </a:pPr>
            <a:endParaRPr lang="ja-JP" altLang="en-US" dirty="0" smtClean="0"/>
          </a:p>
          <a:p>
            <a:pPr>
              <a:buNone/>
            </a:pPr>
            <a:r>
              <a:rPr lang="en-US" altLang="ja-JP" dirty="0" smtClean="0"/>
              <a:t>	return </a:t>
            </a:r>
            <a:r>
              <a:rPr lang="en-US" altLang="ja-JP" dirty="0" err="1" smtClean="0"/>
              <a:t>retStrArray</a:t>
            </a:r>
            <a:r>
              <a:rPr lang="en-US" altLang="ja-JP" dirty="0" smtClean="0"/>
              <a:t>;</a:t>
            </a:r>
          </a:p>
          <a:p>
            <a:pPr>
              <a:buNone/>
            </a:pPr>
            <a:r>
              <a:rPr lang="en-US" altLang="ja-JP" dirty="0" smtClean="0"/>
              <a:t>}</a:t>
            </a:r>
          </a:p>
          <a:p>
            <a:pPr>
              <a:buNone/>
            </a:pP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区切って取り出す</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en-US" altLang="ja-JP" dirty="0" err="1" smtClean="0"/>
              <a:t>fk_StrSplit</a:t>
            </a:r>
            <a:r>
              <a:rPr kumimoji="1" lang="en-US" altLang="ja-JP" dirty="0" smtClean="0"/>
              <a:t>()</a:t>
            </a:r>
            <a:r>
              <a:rPr kumimoji="1" lang="ja-JP" altLang="en-US" dirty="0" smtClean="0"/>
              <a:t>関数</a:t>
            </a:r>
          </a:p>
          <a:p>
            <a:pPr lvl="1"/>
            <a:r>
              <a:rPr kumimoji="1" lang="en-US" altLang="ja-JP" dirty="0" smtClean="0"/>
              <a:t>Java</a:t>
            </a:r>
            <a:r>
              <a:rPr kumimoji="1" lang="ja-JP" altLang="en-US" dirty="0" smtClean="0"/>
              <a:t>の</a:t>
            </a:r>
            <a:r>
              <a:rPr kumimoji="1" lang="en-US" altLang="ja-JP" dirty="0" smtClean="0"/>
              <a:t>String</a:t>
            </a:r>
            <a:r>
              <a:rPr kumimoji="1" lang="ja-JP" altLang="en-US" dirty="0" smtClean="0"/>
              <a:t>クラスの</a:t>
            </a:r>
            <a:r>
              <a:rPr kumimoji="1" lang="en-US" altLang="ja-JP" dirty="0" smtClean="0"/>
              <a:t>split()</a:t>
            </a:r>
            <a:r>
              <a:rPr lang="ja-JP" altLang="en-US" dirty="0" err="1" smtClean="0"/>
              <a:t>のような</a:t>
            </a:r>
            <a:r>
              <a:rPr lang="ja-JP" altLang="en-US" dirty="0" smtClean="0"/>
              <a:t>もの</a:t>
            </a:r>
          </a:p>
          <a:p>
            <a:pPr lvl="1"/>
            <a:r>
              <a:rPr kumimoji="1" lang="ja-JP" altLang="en-US" dirty="0" smtClean="0"/>
              <a:t>正規表現は使えないけどカンマ区切り、</a:t>
            </a:r>
            <a:br>
              <a:rPr kumimoji="1" lang="ja-JP" altLang="en-US" dirty="0" smtClean="0"/>
            </a:br>
            <a:r>
              <a:rPr kumimoji="1" lang="ja-JP" altLang="en-US" dirty="0" smtClean="0"/>
              <a:t>タブ区切り程度なら対応可能</a:t>
            </a:r>
          </a:p>
          <a:p>
            <a:r>
              <a:rPr lang="ja-JP" altLang="en-US" dirty="0" smtClean="0"/>
              <a:t>カンマ区切り、タブ区切りは</a:t>
            </a:r>
            <a:r>
              <a:rPr lang="en-US" altLang="ja-JP" dirty="0" smtClean="0"/>
              <a:t>Excel</a:t>
            </a:r>
            <a:r>
              <a:rPr lang="ja-JP" altLang="en-US" dirty="0" err="1" smtClean="0"/>
              <a:t>での</a:t>
            </a:r>
            <a:r>
              <a:rPr lang="ja-JP" altLang="en-US" dirty="0" smtClean="0"/>
              <a:t/>
            </a:r>
            <a:br>
              <a:rPr lang="ja-JP" altLang="en-US" dirty="0" smtClean="0"/>
            </a:br>
            <a:r>
              <a:rPr lang="ja-JP" altLang="en-US" dirty="0" smtClean="0"/>
              <a:t>編集が容易なので、出来ておいて損は</a:t>
            </a:r>
            <a:br>
              <a:rPr lang="ja-JP" altLang="en-US" dirty="0" smtClean="0"/>
            </a:br>
            <a:r>
              <a:rPr lang="ja-JP" altLang="en-US" dirty="0" smtClean="0"/>
              <a:t>ない</a:t>
            </a:r>
          </a:p>
          <a:p>
            <a:pPr lvl="1"/>
            <a:r>
              <a:rPr kumimoji="1" lang="ja-JP" altLang="en-US" dirty="0" smtClean="0"/>
              <a:t>マップやシナリオのエディタを</a:t>
            </a:r>
            <a:r>
              <a:rPr kumimoji="1" lang="en-US" altLang="ja-JP" dirty="0" smtClean="0"/>
              <a:t>Excel</a:t>
            </a:r>
            <a:r>
              <a:rPr kumimoji="1" lang="ja-JP" altLang="en-US" dirty="0" smtClean="0"/>
              <a:t>で</a:t>
            </a:r>
            <a:br>
              <a:rPr kumimoji="1" lang="ja-JP" altLang="en-US" dirty="0" smtClean="0"/>
            </a:br>
            <a:r>
              <a:rPr kumimoji="1" lang="ja-JP" altLang="en-US" dirty="0" smtClean="0"/>
              <a:t>代用しているソフトハウスもあります</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整数値・実数値変換</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a:t>
            </a:r>
            <a:r>
              <a:rPr kumimoji="1" lang="ja-JP" altLang="en-US" dirty="0" smtClean="0"/>
              <a:t>の標準関数をなんだかんだ</a:t>
            </a:r>
            <a:r>
              <a:rPr kumimoji="1" lang="ja-JP" altLang="en-US" dirty="0" err="1" smtClean="0"/>
              <a:t>で</a:t>
            </a:r>
            <a:r>
              <a:rPr kumimoji="1" lang="ja-JP" altLang="en-US" dirty="0" smtClean="0"/>
              <a:t>使う</a:t>
            </a:r>
          </a:p>
          <a:p>
            <a:pPr lvl="1"/>
            <a:r>
              <a:rPr lang="en-US" altLang="ja-JP" dirty="0" err="1" smtClean="0"/>
              <a:t>atoi</a:t>
            </a:r>
            <a:r>
              <a:rPr lang="en-US" altLang="ja-JP" dirty="0" smtClean="0"/>
              <a:t>()</a:t>
            </a:r>
            <a:r>
              <a:rPr lang="ja-JP" altLang="en-US" dirty="0" smtClean="0"/>
              <a:t>が</a:t>
            </a:r>
            <a:r>
              <a:rPr lang="en-US" altLang="ja-JP" dirty="0" err="1" smtClean="0"/>
              <a:t>Integer.parseInt</a:t>
            </a:r>
            <a:r>
              <a:rPr lang="en-US" altLang="ja-JP" dirty="0" smtClean="0"/>
              <a:t>()</a:t>
            </a:r>
            <a:r>
              <a:rPr lang="ja-JP" altLang="en-US" dirty="0" smtClean="0"/>
              <a:t>にあたる</a:t>
            </a:r>
          </a:p>
          <a:p>
            <a:pPr lvl="1"/>
            <a:r>
              <a:rPr kumimoji="1" lang="en-US" altLang="ja-JP" dirty="0" err="1" smtClean="0"/>
              <a:t>atof</a:t>
            </a:r>
            <a:r>
              <a:rPr kumimoji="1" lang="en-US" altLang="ja-JP" dirty="0" smtClean="0"/>
              <a:t>()</a:t>
            </a:r>
            <a:r>
              <a:rPr kumimoji="1" lang="ja-JP" altLang="en-US" dirty="0" smtClean="0"/>
              <a:t>が</a:t>
            </a:r>
            <a:r>
              <a:rPr kumimoji="1" lang="en-US" altLang="ja-JP" dirty="0" err="1" smtClean="0"/>
              <a:t>Double.parseDouble</a:t>
            </a:r>
            <a:r>
              <a:rPr kumimoji="1" lang="en-US" altLang="ja-JP" dirty="0" smtClean="0"/>
              <a:t>()</a:t>
            </a:r>
            <a:r>
              <a:rPr kumimoji="1" lang="ja-JP" altLang="en-US" dirty="0" smtClean="0"/>
              <a:t>にあたる</a:t>
            </a:r>
          </a:p>
          <a:p>
            <a:r>
              <a:rPr lang="ja-JP" altLang="en-US" dirty="0" smtClean="0"/>
              <a:t>ただし</a:t>
            </a:r>
            <a:r>
              <a:rPr lang="en-US" altLang="ja-JP" dirty="0" smtClean="0"/>
              <a:t>string</a:t>
            </a:r>
            <a:r>
              <a:rPr lang="ja-JP" altLang="en-US" dirty="0" smtClean="0"/>
              <a:t>型の変数は直接引数に</a:t>
            </a:r>
            <a:br>
              <a:rPr lang="ja-JP" altLang="en-US" dirty="0" smtClean="0"/>
            </a:br>
            <a:r>
              <a:rPr lang="ja-JP" altLang="en-US" dirty="0" smtClean="0"/>
              <a:t>渡せないので、</a:t>
            </a:r>
            <a:r>
              <a:rPr lang="en-US" altLang="ja-JP" dirty="0" err="1" smtClean="0"/>
              <a:t>c_str</a:t>
            </a:r>
            <a:r>
              <a:rPr lang="en-US" altLang="ja-JP" dirty="0" smtClean="0"/>
              <a:t>()</a:t>
            </a:r>
            <a:r>
              <a:rPr lang="ja-JP" altLang="en-US" dirty="0" smtClean="0"/>
              <a:t>関数を使う</a:t>
            </a:r>
          </a:p>
          <a:p>
            <a:pPr lvl="1"/>
            <a:r>
              <a:rPr kumimoji="1" lang="en-US" altLang="ja-JP" dirty="0" err="1" smtClean="0"/>
              <a:t>atoi</a:t>
            </a:r>
            <a:r>
              <a:rPr kumimoji="1" lang="en-US" altLang="ja-JP" dirty="0" smtClean="0"/>
              <a:t>(</a:t>
            </a:r>
            <a:r>
              <a:rPr kumimoji="1" lang="en-US" altLang="ja-JP" dirty="0" err="1" smtClean="0"/>
              <a:t>anyStr.c_str</a:t>
            </a:r>
            <a:r>
              <a:rPr kumimoji="1" lang="en-US" altLang="ja-JP" dirty="0" smtClean="0"/>
              <a:t>())</a:t>
            </a:r>
            <a:r>
              <a:rPr kumimoji="1" lang="ja-JP" altLang="en-US" dirty="0" err="1" smtClean="0"/>
              <a:t>のように</a:t>
            </a:r>
            <a:r>
              <a:rPr kumimoji="1" lang="ja-JP" altLang="en-US" dirty="0" smtClean="0"/>
              <a:t>する</a:t>
            </a:r>
          </a:p>
          <a:p>
            <a:r>
              <a:rPr lang="ja-JP" altLang="en-US" dirty="0" smtClean="0"/>
              <a:t>実数値は誤差に厳しいものだと変換時に値がズレ</a:t>
            </a:r>
            <a:r>
              <a:rPr lang="ja-JP" altLang="en-US" dirty="0" err="1" smtClean="0"/>
              <a:t>る</a:t>
            </a:r>
            <a:r>
              <a:rPr lang="ja-JP" altLang="en-US" dirty="0" smtClean="0"/>
              <a:t>ことがあるので注意</a:t>
            </a:r>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ファイル形式の作り方のコツ</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FK Performer</a:t>
            </a:r>
            <a:r>
              <a:rPr lang="ja-JP" altLang="en-US" dirty="0" smtClean="0"/>
              <a:t>のモーションデータなどを見てみるとよい</a:t>
            </a:r>
            <a:endParaRPr lang="en-US" altLang="ja-JP" dirty="0" smtClean="0"/>
          </a:p>
          <a:p>
            <a:r>
              <a:rPr kumimoji="1" lang="ja-JP" altLang="en-US" dirty="0" smtClean="0"/>
              <a:t>「ファイルヘッダ」は必ず付けると</a:t>
            </a:r>
            <a:endParaRPr kumimoji="1" lang="en-US" altLang="ja-JP" dirty="0" smtClean="0"/>
          </a:p>
          <a:p>
            <a:pPr lvl="1"/>
            <a:r>
              <a:rPr lang="ja-JP" altLang="en-US" dirty="0" smtClean="0"/>
              <a:t>ファイルの先頭でファイルの種類が</a:t>
            </a:r>
            <a:r>
              <a:rPr lang="en-US" altLang="ja-JP" dirty="0" smtClean="0"/>
              <a:t/>
            </a:r>
            <a:br>
              <a:rPr lang="en-US" altLang="ja-JP" dirty="0" smtClean="0"/>
            </a:br>
            <a:r>
              <a:rPr lang="ja-JP" altLang="en-US" dirty="0" smtClean="0"/>
              <a:t>識別できるようにする</a:t>
            </a:r>
            <a:endParaRPr lang="en-US" altLang="ja-JP" dirty="0" smtClean="0"/>
          </a:p>
          <a:p>
            <a:r>
              <a:rPr lang="en-US" altLang="ja-JP" dirty="0" smtClean="0"/>
              <a:t>[BEGIN]</a:t>
            </a:r>
            <a:r>
              <a:rPr lang="ja-JP" altLang="en-US" dirty="0" smtClean="0"/>
              <a:t>～</a:t>
            </a:r>
            <a:r>
              <a:rPr lang="en-US" altLang="ja-JP" dirty="0" smtClean="0"/>
              <a:t>[END]</a:t>
            </a:r>
            <a:r>
              <a:rPr lang="ja-JP" altLang="en-US" dirty="0" smtClean="0"/>
              <a:t>で囲っておくと、</a:t>
            </a:r>
            <a:br>
              <a:rPr lang="ja-JP" altLang="en-US" dirty="0" smtClean="0"/>
            </a:br>
            <a:r>
              <a:rPr lang="ja-JP" altLang="en-US" dirty="0" smtClean="0"/>
              <a:t>データを読み込むべき範囲が</a:t>
            </a:r>
            <a:br>
              <a:rPr lang="ja-JP" altLang="en-US" dirty="0" smtClean="0"/>
            </a:br>
            <a:r>
              <a:rPr lang="ja-JP" altLang="en-US" dirty="0" smtClean="0"/>
              <a:t>分かりやすくなるので処理しやすい</a:t>
            </a:r>
          </a:p>
          <a:p>
            <a:pPr lvl="1"/>
            <a:endParaRPr kumimoji="1"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ファイル入出力のクラス化例</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fkut_ConfigData</a:t>
            </a:r>
            <a:r>
              <a:rPr kumimoji="1" lang="ja-JP" altLang="en-US" dirty="0" smtClean="0"/>
              <a:t>クラス</a:t>
            </a:r>
            <a:endParaRPr kumimoji="1" lang="en-US" altLang="ja-JP" dirty="0" smtClean="0"/>
          </a:p>
          <a:p>
            <a:pPr lvl="1"/>
            <a:r>
              <a:rPr lang="ja-JP" altLang="en-US" dirty="0" smtClean="0"/>
              <a:t>「</a:t>
            </a:r>
            <a:r>
              <a:rPr lang="en-US" altLang="ja-JP" dirty="0" smtClean="0"/>
              <a:t>A=B</a:t>
            </a:r>
            <a:r>
              <a:rPr lang="ja-JP" altLang="en-US" dirty="0" smtClean="0"/>
              <a:t>」という記述形式を読み書きすることに特化したクラス</a:t>
            </a:r>
            <a:endParaRPr lang="en-US" altLang="ja-JP" dirty="0" smtClean="0"/>
          </a:p>
          <a:p>
            <a:pPr lvl="1"/>
            <a:r>
              <a:rPr kumimoji="1" lang="ja-JP" altLang="en-US" dirty="0" smtClean="0"/>
              <a:t>元々はパッドのコンフィグデータ用に作ったが、パラメータ調整などにも使えそう</a:t>
            </a:r>
            <a:endParaRPr kumimoji="1" lang="en-US" altLang="ja-JP" dirty="0" smtClean="0"/>
          </a:p>
          <a:p>
            <a:pPr lvl="1"/>
            <a:r>
              <a:rPr lang="ja-JP" altLang="en-US" dirty="0" smtClean="0"/>
              <a:t>ここまでの資料をもとにソースを読み解いてみると良いかも</a:t>
            </a:r>
            <a:endParaRPr lang="en-US" altLang="ja-JP" dirty="0" smtClean="0"/>
          </a:p>
          <a:p>
            <a:endParaRPr kumimoji="1" lang="en-US" altLang="ja-JP" dirty="0" smtClean="0"/>
          </a:p>
          <a:p>
            <a:pPr lvl="1">
              <a:buNone/>
            </a:pPr>
            <a:endParaRPr kumimoji="1" lang="ja-JP"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読み込み内容に基づく</a:t>
            </a:r>
            <a:r>
              <a:rPr kumimoji="1" lang="en-US" altLang="ja-JP" dirty="0" smtClean="0"/>
              <a:t/>
            </a:r>
            <a:br>
              <a:rPr kumimoji="1" lang="en-US" altLang="ja-JP" dirty="0" smtClean="0"/>
            </a:br>
            <a:r>
              <a:rPr kumimoji="1" lang="ja-JP" altLang="en-US" dirty="0" smtClean="0"/>
              <a:t>データ生成</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例えば読み込んだデータに基づいて</a:t>
            </a:r>
            <a:r>
              <a:rPr kumimoji="1" lang="en-US" altLang="ja-JP" dirty="0" smtClean="0"/>
              <a:t/>
            </a:r>
            <a:br>
              <a:rPr kumimoji="1" lang="en-US" altLang="ja-JP" dirty="0" smtClean="0"/>
            </a:br>
            <a:r>
              <a:rPr kumimoji="1" lang="ja-JP" altLang="en-US" dirty="0" smtClean="0"/>
              <a:t>立方体を配置するプログラムを考える</a:t>
            </a:r>
            <a:endParaRPr lang="en-US" altLang="ja-JP" dirty="0" smtClean="0"/>
          </a:p>
          <a:p>
            <a:r>
              <a:rPr kumimoji="1" lang="ja-JP" altLang="en-US" dirty="0" smtClean="0"/>
              <a:t>個数が固定ならいいが、そうではない</a:t>
            </a:r>
            <a:r>
              <a:rPr kumimoji="1" lang="en-US" altLang="ja-JP" dirty="0" smtClean="0"/>
              <a:t/>
            </a:r>
            <a:br>
              <a:rPr kumimoji="1" lang="en-US" altLang="ja-JP" dirty="0" smtClean="0"/>
            </a:br>
            <a:r>
              <a:rPr kumimoji="1" lang="ja-JP" altLang="en-US" dirty="0" smtClean="0"/>
              <a:t>ケースの方が圧倒的に多い</a:t>
            </a:r>
            <a:endParaRPr kumimoji="1" lang="en-US" altLang="ja-JP" dirty="0" smtClean="0"/>
          </a:p>
          <a:p>
            <a:endParaRPr lang="en-US" altLang="ja-JP" dirty="0" smtClean="0"/>
          </a:p>
          <a:p>
            <a:r>
              <a:rPr kumimoji="1" lang="ja-JP" altLang="en-US" dirty="0" smtClean="0"/>
              <a:t>クラスオブジェクトの動的な生成が必須</a:t>
            </a:r>
            <a:endParaRPr kumimoji="1" lang="en-US" altLang="ja-JP"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一緒にやってみよう</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テキストデータの内容をもとに、</a:t>
            </a:r>
            <a:r>
              <a:rPr lang="en-US" altLang="ja-JP" dirty="0" smtClean="0"/>
              <a:t/>
            </a:r>
            <a:br>
              <a:rPr lang="en-US" altLang="ja-JP" dirty="0" smtClean="0"/>
            </a:br>
            <a:r>
              <a:rPr kumimoji="1" lang="ja-JP" altLang="en-US" dirty="0" smtClean="0"/>
              <a:t>音再生を管理するクラスを作ってみよう</a:t>
            </a:r>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今日の課題</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CSV</a:t>
            </a:r>
            <a:r>
              <a:rPr lang="ja-JP" altLang="en-US" dirty="0" smtClean="0"/>
              <a:t>テキストに基づいて、</a:t>
            </a:r>
            <a:r>
              <a:rPr lang="en-US" altLang="ja-JP" dirty="0" smtClean="0"/>
              <a:t>3D</a:t>
            </a:r>
            <a:r>
              <a:rPr lang="ja-JP" altLang="en-US" dirty="0" smtClean="0"/>
              <a:t>空間中に</a:t>
            </a:r>
            <a:r>
              <a:rPr lang="en-US" altLang="ja-JP" dirty="0" smtClean="0"/>
              <a:t/>
            </a:r>
            <a:br>
              <a:rPr lang="en-US" altLang="ja-JP" dirty="0" smtClean="0"/>
            </a:br>
            <a:r>
              <a:rPr lang="ja-JP" altLang="en-US" dirty="0" smtClean="0"/>
              <a:t>立方体を配置するプログラムを作れ</a:t>
            </a:r>
            <a:endParaRPr lang="en-US" altLang="ja-JP" dirty="0" smtClean="0"/>
          </a:p>
          <a:p>
            <a:pPr lvl="1"/>
            <a:r>
              <a:rPr kumimoji="1" lang="ja-JP" altLang="en-US" dirty="0" smtClean="0"/>
              <a:t>ファイル形式も自分で決める</a:t>
            </a:r>
            <a:endParaRPr kumimoji="1" lang="en-US" altLang="ja-JP" dirty="0" smtClean="0"/>
          </a:p>
          <a:p>
            <a:pPr lvl="1"/>
            <a:r>
              <a:rPr lang="ja-JP" altLang="en-US" dirty="0" smtClean="0"/>
              <a:t>位置、姿勢、大きさはデータによって決定</a:t>
            </a:r>
            <a:endParaRPr lang="en-US" altLang="ja-JP" dirty="0" smtClean="0"/>
          </a:p>
          <a:p>
            <a:pPr lvl="1"/>
            <a:r>
              <a:rPr lang="ja-JP" altLang="en-US" dirty="0" smtClean="0"/>
              <a:t>立方体の個数は任意</a:t>
            </a:r>
            <a:r>
              <a:rPr lang="en-US" altLang="ja-JP" dirty="0" smtClean="0"/>
              <a:t>(</a:t>
            </a:r>
            <a:r>
              <a:rPr lang="ja-JP" altLang="en-US" dirty="0" smtClean="0"/>
              <a:t>ファイル内容次第</a:t>
            </a:r>
            <a:r>
              <a:rPr lang="en-US" altLang="ja-JP" dirty="0" smtClean="0"/>
              <a:t>)</a:t>
            </a:r>
          </a:p>
          <a:p>
            <a:pPr lvl="1"/>
            <a:r>
              <a:rPr kumimoji="1" lang="ja-JP" altLang="en-US" dirty="0" smtClean="0"/>
              <a:t>マテリアルも指定できるならそれもよし</a:t>
            </a:r>
            <a:endParaRPr kumimoji="1" lang="en-US" altLang="ja-JP" dirty="0" smtClean="0"/>
          </a:p>
          <a:p>
            <a:r>
              <a:rPr lang="en-US" altLang="ja-JP" dirty="0" smtClean="0"/>
              <a:t>1</a:t>
            </a:r>
            <a:r>
              <a:rPr lang="ja-JP" altLang="en-US" dirty="0" smtClean="0"/>
              <a:t>行の文字列から</a:t>
            </a:r>
            <a:r>
              <a:rPr lang="en-US" altLang="ja-JP" dirty="0" smtClean="0"/>
              <a:t>””</a:t>
            </a:r>
            <a:r>
              <a:rPr lang="ja-JP" altLang="en-US" dirty="0" smtClean="0"/>
              <a:t>で囲まれた文字列を取り出す関数を作れ</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今日の内容</a:t>
            </a:r>
            <a:endParaRPr kumimoji="1" lang="ja-JP" altLang="en-US" dirty="0"/>
          </a:p>
        </p:txBody>
      </p:sp>
      <p:sp>
        <p:nvSpPr>
          <p:cNvPr id="3" name="コンテンツ プレースホルダ 2"/>
          <p:cNvSpPr>
            <a:spLocks noGrp="1"/>
          </p:cNvSpPr>
          <p:nvPr>
            <p:ph idx="1"/>
          </p:nvPr>
        </p:nvSpPr>
        <p:spPr>
          <a:xfrm>
            <a:off x="457200" y="1600200"/>
            <a:ext cx="8329642" cy="4525963"/>
          </a:xfrm>
        </p:spPr>
        <p:txBody>
          <a:bodyPr/>
          <a:lstStyle/>
          <a:p>
            <a:r>
              <a:rPr kumimoji="1" lang="ja-JP" altLang="en-US" dirty="0" smtClean="0"/>
              <a:t>ファイルの読み書きができるようになろう</a:t>
            </a:r>
            <a:endParaRPr kumimoji="1" lang="en-US" altLang="ja-JP" dirty="0" smtClean="0"/>
          </a:p>
          <a:p>
            <a:pPr lvl="1"/>
            <a:r>
              <a:rPr kumimoji="1" lang="ja-JP" altLang="en-US" dirty="0" smtClean="0"/>
              <a:t>もうパラメータとかをプログラム中で</a:t>
            </a:r>
            <a:r>
              <a:rPr kumimoji="1" lang="en-US" altLang="ja-JP" dirty="0" smtClean="0"/>
              <a:t/>
            </a:r>
            <a:br>
              <a:rPr kumimoji="1" lang="en-US" altLang="ja-JP" dirty="0" smtClean="0"/>
            </a:br>
            <a:r>
              <a:rPr kumimoji="1" lang="ja-JP" altLang="en-US" dirty="0" smtClean="0"/>
              <a:t>ゴリゴリ代入するのはまっぴらだ！</a:t>
            </a:r>
            <a:endParaRPr kumimoji="1" lang="en-US" altLang="ja-JP" dirty="0" smtClean="0"/>
          </a:p>
          <a:p>
            <a:pPr lvl="1"/>
            <a:r>
              <a:rPr lang="ja-JP" altLang="en-US" dirty="0" smtClean="0"/>
              <a:t>「ハードコーディング」と言われて、</a:t>
            </a:r>
            <a:r>
              <a:rPr lang="en-US" altLang="ja-JP" dirty="0" smtClean="0"/>
              <a:t/>
            </a:r>
            <a:br>
              <a:rPr lang="en-US" altLang="ja-JP" dirty="0" smtClean="0"/>
            </a:br>
            <a:r>
              <a:rPr lang="ja-JP" altLang="en-US" dirty="0" smtClean="0"/>
              <a:t>現場では忌み嫌われる行為</a:t>
            </a:r>
            <a:endParaRPr lang="en-US" altLang="ja-JP" dirty="0" smtClean="0"/>
          </a:p>
          <a:p>
            <a:r>
              <a:rPr kumimoji="1" lang="ja-JP" altLang="en-US" dirty="0" smtClean="0"/>
              <a:t>読み込み系の処理を統括しよう</a:t>
            </a:r>
            <a:endParaRPr kumimoji="1" lang="en-US" altLang="ja-JP" dirty="0" smtClean="0"/>
          </a:p>
          <a:p>
            <a:pPr lvl="1"/>
            <a:r>
              <a:rPr lang="en-US" altLang="ja-JP" dirty="0" smtClean="0"/>
              <a:t>XNA</a:t>
            </a:r>
            <a:r>
              <a:rPr lang="ja-JP" altLang="en-US" dirty="0" smtClean="0"/>
              <a:t>では「コンテントパイプライン」として最初から用意されている</a:t>
            </a:r>
            <a:endParaRPr lang="en-US" altLang="ja-JP" dirty="0" smtClean="0"/>
          </a:p>
          <a:p>
            <a:pPr lvl="1"/>
            <a:r>
              <a:rPr kumimoji="1" lang="ja-JP" altLang="en-US" dirty="0" smtClean="0"/>
              <a:t>アーカイバの利用方法</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とりあえず音付けをしてみて</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あちこちにファイル読み込み処理を書く</a:t>
            </a:r>
            <a:endParaRPr kumimoji="1" lang="en-US" altLang="ja-JP" dirty="0" smtClean="0"/>
          </a:p>
          <a:p>
            <a:pPr lvl="1"/>
            <a:r>
              <a:rPr lang="ja-JP" altLang="en-US" dirty="0" smtClean="0"/>
              <a:t>ファイル名を直接ハードコーディングすることになる</a:t>
            </a:r>
            <a:endParaRPr lang="en-US" altLang="ja-JP" dirty="0" smtClean="0"/>
          </a:p>
          <a:p>
            <a:pPr lvl="1"/>
            <a:r>
              <a:rPr kumimoji="1" lang="ja-JP" altLang="en-US" dirty="0" smtClean="0"/>
              <a:t>ばっちい！</a:t>
            </a:r>
            <a:endParaRPr kumimoji="1" lang="en-US" altLang="ja-JP" dirty="0" smtClean="0"/>
          </a:p>
          <a:p>
            <a:endParaRPr lang="en-US" altLang="ja-JP" dirty="0" smtClean="0"/>
          </a:p>
          <a:p>
            <a:r>
              <a:rPr kumimoji="1" lang="ja-JP" altLang="en-US" dirty="0" smtClean="0"/>
              <a:t>後でファイル名を変えて別のファイルを読み込みたい</a:t>
            </a:r>
            <a:endParaRPr kumimoji="1" lang="en-US" altLang="ja-JP" dirty="0" smtClean="0"/>
          </a:p>
          <a:p>
            <a:pPr lvl="1"/>
            <a:r>
              <a:rPr lang="ja-JP" altLang="en-US" dirty="0" smtClean="0"/>
              <a:t>いちいちファイル名だけ書き換えてリビルドとかださすぎて死にそう</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ファイルリストを</a:t>
            </a:r>
            <a:r>
              <a:rPr kumimoji="1" lang="en-US" altLang="ja-JP" dirty="0" smtClean="0"/>
              <a:t/>
            </a:r>
            <a:br>
              <a:rPr kumimoji="1" lang="en-US" altLang="ja-JP" dirty="0" smtClean="0"/>
            </a:br>
            <a:r>
              <a:rPr kumimoji="1" lang="ja-JP" altLang="en-US" dirty="0" smtClean="0"/>
              <a:t>テキストで用意する</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音を鳴らしたいイベントを</a:t>
            </a:r>
            <a:r>
              <a:rPr kumimoji="1" lang="en-US" altLang="ja-JP" dirty="0" err="1" smtClean="0"/>
              <a:t>enum</a:t>
            </a:r>
            <a:r>
              <a:rPr kumimoji="1" lang="ja-JP" altLang="en-US" dirty="0" smtClean="0"/>
              <a:t>で列挙</a:t>
            </a:r>
            <a:endParaRPr kumimoji="1" lang="en-US" altLang="ja-JP" dirty="0" smtClean="0"/>
          </a:p>
          <a:p>
            <a:r>
              <a:rPr lang="en-US" altLang="ja-JP" dirty="0" err="1" smtClean="0"/>
              <a:t>enum</a:t>
            </a:r>
            <a:r>
              <a:rPr lang="ja-JP" altLang="en-US" dirty="0" smtClean="0"/>
              <a:t>に対して対応するファイル名を記述したテキストを読み込む</a:t>
            </a:r>
            <a:endParaRPr lang="en-US" altLang="ja-JP" dirty="0" smtClean="0"/>
          </a:p>
          <a:p>
            <a:r>
              <a:rPr kumimoji="1" lang="ja-JP" altLang="en-US" dirty="0" smtClean="0"/>
              <a:t>プログラム中からは、</a:t>
            </a:r>
            <a:r>
              <a:rPr kumimoji="1" lang="en-US" altLang="ja-JP" dirty="0" err="1" smtClean="0"/>
              <a:t>enum</a:t>
            </a:r>
            <a:r>
              <a:rPr kumimoji="1" lang="ja-JP" altLang="en-US" dirty="0" smtClean="0"/>
              <a:t>の値で読み込みや再生のタイミングを指示</a:t>
            </a:r>
            <a:endParaRPr kumimoji="1" lang="en-US" altLang="ja-JP" dirty="0" smtClean="0"/>
          </a:p>
          <a:p>
            <a:pPr lvl="1"/>
            <a:r>
              <a:rPr lang="ja-JP" altLang="en-US" dirty="0" smtClean="0"/>
              <a:t>後はマネージャクラスにお任せ</a:t>
            </a:r>
            <a:endParaRPr kumimoji="1" lang="en-US" altLang="ja-JP" dirty="0" smtClean="0"/>
          </a:p>
          <a:p>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こんな風にしたい</a:t>
            </a:r>
            <a:endParaRPr kumimoji="1" lang="ja-JP" altLang="en-US" dirty="0"/>
          </a:p>
        </p:txBody>
      </p:sp>
      <p:sp>
        <p:nvSpPr>
          <p:cNvPr id="5" name="コンテンツ プレースホルダ 4"/>
          <p:cNvSpPr>
            <a:spLocks noGrp="1"/>
          </p:cNvSpPr>
          <p:nvPr>
            <p:ph sz="half" idx="1"/>
          </p:nvPr>
        </p:nvSpPr>
        <p:spPr/>
        <p:txBody>
          <a:bodyPr>
            <a:normAutofit/>
          </a:bodyPr>
          <a:lstStyle/>
          <a:p>
            <a:pPr>
              <a:buNone/>
            </a:pPr>
            <a:r>
              <a:rPr kumimoji="1" lang="en-US" altLang="ja-JP" sz="2400" dirty="0" err="1" smtClean="0"/>
              <a:t>enum</a:t>
            </a:r>
            <a:r>
              <a:rPr kumimoji="1" lang="en-US" altLang="ja-JP" sz="2400" dirty="0" smtClean="0"/>
              <a:t> </a:t>
            </a:r>
            <a:r>
              <a:rPr kumimoji="1" lang="en-US" altLang="ja-JP" sz="2400" dirty="0" err="1" smtClean="0"/>
              <a:t>SEEvent</a:t>
            </a:r>
            <a:r>
              <a:rPr kumimoji="1" lang="en-US" altLang="ja-JP" sz="2400" dirty="0" smtClean="0"/>
              <a:t> {</a:t>
            </a:r>
          </a:p>
          <a:p>
            <a:pPr>
              <a:buNone/>
            </a:pPr>
            <a:r>
              <a:rPr lang="en-US" altLang="ja-JP" sz="2400" dirty="0" smtClean="0"/>
              <a:t>    SE_JUMP,</a:t>
            </a:r>
          </a:p>
          <a:p>
            <a:pPr>
              <a:buNone/>
            </a:pPr>
            <a:r>
              <a:rPr kumimoji="1" lang="en-US" altLang="ja-JP" sz="2400" dirty="0" smtClean="0"/>
              <a:t>    SE_PUNCH</a:t>
            </a:r>
          </a:p>
          <a:p>
            <a:pPr>
              <a:buNone/>
            </a:pPr>
            <a:r>
              <a:rPr lang="en-US" altLang="ja-JP" sz="2400" dirty="0" smtClean="0"/>
              <a:t>};</a:t>
            </a:r>
          </a:p>
          <a:p>
            <a:pPr>
              <a:buNone/>
            </a:pPr>
            <a:endParaRPr kumimoji="1" lang="en-US" altLang="ja-JP" sz="2400" dirty="0" smtClean="0"/>
          </a:p>
          <a:p>
            <a:pPr>
              <a:buNone/>
            </a:pPr>
            <a:r>
              <a:rPr lang="en-US" altLang="ja-JP" sz="2400" dirty="0" smtClean="0"/>
              <a:t>…</a:t>
            </a:r>
            <a:endParaRPr kumimoji="1" lang="en-US" altLang="ja-JP" sz="2400" dirty="0" smtClean="0"/>
          </a:p>
          <a:p>
            <a:pPr>
              <a:buNone/>
            </a:pPr>
            <a:endParaRPr kumimoji="1" lang="en-US" altLang="ja-JP" sz="2400" dirty="0" smtClean="0"/>
          </a:p>
          <a:p>
            <a:pPr>
              <a:buNone/>
            </a:pPr>
            <a:r>
              <a:rPr lang="en-US" altLang="ja-JP" sz="2400" dirty="0" err="1" smtClean="0"/>
              <a:t>seMan.load</a:t>
            </a:r>
            <a:r>
              <a:rPr lang="en-US" altLang="ja-JP" sz="2400" dirty="0" smtClean="0"/>
              <a:t>(SE_JUMP);</a:t>
            </a:r>
          </a:p>
          <a:p>
            <a:pPr>
              <a:buNone/>
            </a:pPr>
            <a:r>
              <a:rPr kumimoji="1" lang="en-US" altLang="ja-JP" sz="2400" dirty="0" err="1" smtClean="0"/>
              <a:t>seMan.play</a:t>
            </a:r>
            <a:r>
              <a:rPr kumimoji="1" lang="en-US" altLang="ja-JP" sz="2400" dirty="0" smtClean="0"/>
              <a:t>(SE_JUMP);</a:t>
            </a:r>
            <a:endParaRPr kumimoji="1" lang="ja-JP" altLang="en-US" sz="2400" dirty="0"/>
          </a:p>
        </p:txBody>
      </p:sp>
      <p:sp>
        <p:nvSpPr>
          <p:cNvPr id="6" name="コンテンツ プレースホルダ 5"/>
          <p:cNvSpPr>
            <a:spLocks noGrp="1"/>
          </p:cNvSpPr>
          <p:nvPr>
            <p:ph sz="half" idx="2"/>
          </p:nvPr>
        </p:nvSpPr>
        <p:spPr/>
        <p:txBody>
          <a:bodyPr>
            <a:normAutofit/>
          </a:bodyPr>
          <a:lstStyle/>
          <a:p>
            <a:pPr>
              <a:buNone/>
            </a:pPr>
            <a:r>
              <a:rPr kumimoji="1" lang="en-US" altLang="ja-JP" sz="2400" dirty="0" smtClean="0"/>
              <a:t>[SE File List]</a:t>
            </a:r>
          </a:p>
          <a:p>
            <a:pPr>
              <a:buNone/>
            </a:pPr>
            <a:r>
              <a:rPr lang="en-US" altLang="ja-JP" sz="2400" dirty="0" smtClean="0"/>
              <a:t>SE_JUMP,se0001.wav</a:t>
            </a:r>
          </a:p>
          <a:p>
            <a:pPr>
              <a:buNone/>
            </a:pPr>
            <a:r>
              <a:rPr kumimoji="1" lang="en-US" altLang="ja-JP" sz="2400" dirty="0" smtClean="0"/>
              <a:t>SE_PUNCH,se0002.wav</a:t>
            </a:r>
            <a:endParaRPr kumimoji="1" lang="ja-JP" alt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smtClean="0"/>
              <a:t>今の発想が大事</a:t>
            </a:r>
            <a:endParaRPr kumimoji="1" lang="ja-JP" altLang="en-US" dirty="0"/>
          </a:p>
        </p:txBody>
      </p:sp>
      <p:sp>
        <p:nvSpPr>
          <p:cNvPr id="6" name="コンテンツ プレースホルダ 5"/>
          <p:cNvSpPr>
            <a:spLocks noGrp="1"/>
          </p:cNvSpPr>
          <p:nvPr>
            <p:ph idx="1"/>
          </p:nvPr>
        </p:nvSpPr>
        <p:spPr/>
        <p:txBody>
          <a:bodyPr>
            <a:normAutofit lnSpcReduction="10000"/>
          </a:bodyPr>
          <a:lstStyle/>
          <a:p>
            <a:r>
              <a:rPr kumimoji="1" lang="ja-JP" altLang="en-US" dirty="0" smtClean="0"/>
              <a:t>「こういう風に出来たらいいのに</a:t>
            </a:r>
            <a:r>
              <a:rPr kumimoji="1" lang="ja-JP" altLang="en-US" dirty="0" err="1" smtClean="0"/>
              <a:t>な</a:t>
            </a:r>
            <a:r>
              <a:rPr kumimoji="1" lang="ja-JP" altLang="en-US" dirty="0" smtClean="0"/>
              <a:t>」というイメージを描き、それが実現できるようにクラスを自作する</a:t>
            </a:r>
            <a:endParaRPr kumimoji="1" lang="en-US" altLang="ja-JP" dirty="0" smtClean="0"/>
          </a:p>
          <a:p>
            <a:r>
              <a:rPr lang="ja-JP" altLang="en-US" dirty="0" smtClean="0"/>
              <a:t>提供されるクラスを直接つかって何とかしようとすると、無駄な苦労を重ねることが多い</a:t>
            </a:r>
            <a:endParaRPr lang="en-US" altLang="ja-JP" dirty="0" smtClean="0"/>
          </a:p>
          <a:p>
            <a:endParaRPr kumimoji="1" lang="en-US" altLang="ja-JP" dirty="0" smtClean="0"/>
          </a:p>
          <a:p>
            <a:r>
              <a:rPr lang="ja-JP" altLang="en-US" dirty="0" smtClean="0"/>
              <a:t>まずは「こういう風にしたいな」をイメージするところから始めるべし</a:t>
            </a:r>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読み書きのターゲットは</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とりあえずテキストファイル</a:t>
            </a:r>
            <a:endParaRPr kumimoji="1" lang="en-US" altLang="ja-JP" dirty="0" smtClean="0"/>
          </a:p>
          <a:p>
            <a:pPr lvl="1"/>
            <a:r>
              <a:rPr lang="ja-JP" altLang="en-US" dirty="0" smtClean="0"/>
              <a:t>特に</a:t>
            </a:r>
            <a:r>
              <a:rPr lang="en-US" altLang="ja-JP" dirty="0" smtClean="0"/>
              <a:t>CSV</a:t>
            </a:r>
            <a:r>
              <a:rPr lang="ja-JP" altLang="en-US" dirty="0" smtClean="0"/>
              <a:t>やタブ区切りテキストは扱えると</a:t>
            </a:r>
            <a:r>
              <a:rPr lang="en-US" altLang="ja-JP" dirty="0" smtClean="0"/>
              <a:t/>
            </a:r>
            <a:br>
              <a:rPr lang="en-US" altLang="ja-JP" dirty="0" smtClean="0"/>
            </a:br>
            <a:r>
              <a:rPr lang="ja-JP" altLang="en-US" dirty="0" smtClean="0"/>
              <a:t>超便利</a:t>
            </a:r>
            <a:endParaRPr lang="en-US" altLang="ja-JP" dirty="0" smtClean="0"/>
          </a:p>
          <a:p>
            <a:r>
              <a:rPr kumimoji="1" lang="ja-JP" altLang="en-US" dirty="0" smtClean="0"/>
              <a:t>マップデータ、キャラクタパラメータ、</a:t>
            </a:r>
            <a:r>
              <a:rPr kumimoji="1" lang="en-US" altLang="ja-JP" dirty="0" smtClean="0"/>
              <a:t/>
            </a:r>
            <a:br>
              <a:rPr kumimoji="1" lang="en-US" altLang="ja-JP" dirty="0" smtClean="0"/>
            </a:br>
            <a:r>
              <a:rPr kumimoji="1" lang="ja-JP" altLang="en-US" dirty="0" smtClean="0"/>
              <a:t>シナリオデータ、セーブデータなどなど</a:t>
            </a:r>
            <a:endParaRPr kumimoji="1" lang="en-US" altLang="ja-JP" dirty="0" smtClean="0"/>
          </a:p>
          <a:p>
            <a:endParaRPr lang="en-US" altLang="ja-JP" dirty="0" smtClean="0"/>
          </a:p>
          <a:p>
            <a:r>
              <a:rPr lang="ja-JP" altLang="en-US" dirty="0" smtClean="0"/>
              <a:t>「テキストファイルとか見られたら</a:t>
            </a:r>
            <a:r>
              <a:rPr lang="en-US" altLang="ja-JP" dirty="0" smtClean="0"/>
              <a:t/>
            </a:r>
            <a:br>
              <a:rPr lang="en-US" altLang="ja-JP" dirty="0" smtClean="0"/>
            </a:br>
            <a:r>
              <a:rPr lang="ja-JP" altLang="en-US" dirty="0" smtClean="0"/>
              <a:t>　恥ずかしいし</a:t>
            </a:r>
            <a:r>
              <a:rPr lang="en-US" altLang="ja-JP" dirty="0" smtClean="0"/>
              <a:t>…</a:t>
            </a:r>
            <a:r>
              <a:rPr lang="ja-JP" altLang="en-US" dirty="0" smtClean="0"/>
              <a:t>」とか言うのは後だ！</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とりあえず使うもの</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a:t>
            </a:r>
            <a:r>
              <a:rPr kumimoji="1" lang="ja-JP" altLang="en-US" dirty="0" smtClean="0"/>
              <a:t>の標準機能だけでやってみよう</a:t>
            </a:r>
            <a:endParaRPr kumimoji="1" lang="en-US" altLang="ja-JP" dirty="0" smtClean="0"/>
          </a:p>
          <a:p>
            <a:pPr lvl="1"/>
            <a:r>
              <a:rPr lang="ja-JP" altLang="en-US" dirty="0" smtClean="0"/>
              <a:t>読み込みは「</a:t>
            </a:r>
            <a:r>
              <a:rPr lang="en-US" altLang="ja-JP" dirty="0" err="1" smtClean="0"/>
              <a:t>ifstream</a:t>
            </a:r>
            <a:r>
              <a:rPr lang="ja-JP" altLang="en-US" dirty="0" smtClean="0"/>
              <a:t>」</a:t>
            </a:r>
            <a:endParaRPr lang="en-US" altLang="ja-JP" dirty="0" smtClean="0"/>
          </a:p>
          <a:p>
            <a:pPr lvl="1"/>
            <a:r>
              <a:rPr kumimoji="1" lang="ja-JP" altLang="en-US" dirty="0" smtClean="0"/>
              <a:t>書き込みは「</a:t>
            </a:r>
            <a:r>
              <a:rPr kumimoji="1" lang="en-US" altLang="ja-JP" dirty="0" err="1" smtClean="0"/>
              <a:t>ofstream</a:t>
            </a:r>
            <a:r>
              <a:rPr kumimoji="1" lang="ja-JP" altLang="en-US" dirty="0" smtClean="0"/>
              <a:t>」</a:t>
            </a:r>
            <a:endParaRPr kumimoji="1" lang="en-US" altLang="ja-JP" dirty="0" smtClean="0"/>
          </a:p>
          <a:p>
            <a:r>
              <a:rPr lang="ja-JP" altLang="en-US" dirty="0" smtClean="0"/>
              <a:t>インクルードは以下の通り</a:t>
            </a:r>
            <a:endParaRPr lang="en-US" altLang="ja-JP" dirty="0" smtClean="0"/>
          </a:p>
          <a:p>
            <a:pPr lvl="1"/>
            <a:r>
              <a:rPr kumimoji="1" lang="en-US" altLang="ja-JP" dirty="0" smtClean="0"/>
              <a:t>#include &lt;</a:t>
            </a:r>
            <a:r>
              <a:rPr kumimoji="1" lang="en-US" altLang="ja-JP" dirty="0" err="1" smtClean="0"/>
              <a:t>iostream</a:t>
            </a:r>
            <a:r>
              <a:rPr kumimoji="1" lang="en-US" altLang="ja-JP" dirty="0" smtClean="0"/>
              <a:t>&gt;</a:t>
            </a:r>
          </a:p>
          <a:p>
            <a:pPr lvl="1"/>
            <a:r>
              <a:rPr lang="en-US" altLang="ja-JP" dirty="0" smtClean="0"/>
              <a:t>#include &lt;</a:t>
            </a:r>
            <a:r>
              <a:rPr lang="en-US" altLang="ja-JP" dirty="0" err="1" smtClean="0"/>
              <a:t>fstream</a:t>
            </a:r>
            <a:r>
              <a:rPr lang="en-US" altLang="ja-JP" dirty="0" smtClean="0"/>
              <a:t>&gt;</a:t>
            </a:r>
          </a:p>
          <a:p>
            <a:pPr lvl="1"/>
            <a:r>
              <a:rPr kumimoji="1" lang="ja-JP" altLang="en-US" dirty="0" smtClean="0"/>
              <a:t>両方必要なので気をつける</a:t>
            </a:r>
            <a:endParaRPr kumimoji="1" lang="en-US" altLang="ja-JP" dirty="0" smtClean="0"/>
          </a:p>
          <a:p>
            <a:pPr lvl="2"/>
            <a:r>
              <a:rPr lang="ja-JP" altLang="en-US" dirty="0" smtClean="0"/>
              <a:t>必要に応じて</a:t>
            </a:r>
            <a:r>
              <a:rPr lang="en-US" altLang="ja-JP" dirty="0" smtClean="0"/>
              <a:t>using namespace std;</a:t>
            </a:r>
            <a:r>
              <a:rPr lang="ja-JP" altLang="en-US" dirty="0" smtClean="0"/>
              <a:t>も</a:t>
            </a:r>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書き込みは絶望的に簡単だ！</a:t>
            </a:r>
            <a:endParaRPr kumimoji="1" lang="ja-JP" altLang="en-US" dirty="0"/>
          </a:p>
        </p:txBody>
      </p:sp>
      <p:sp>
        <p:nvSpPr>
          <p:cNvPr id="4" name="コンテンツ プレースホルダ 3"/>
          <p:cNvSpPr>
            <a:spLocks noGrp="1"/>
          </p:cNvSpPr>
          <p:nvPr>
            <p:ph sz="half" idx="1"/>
          </p:nvPr>
        </p:nvSpPr>
        <p:spPr/>
        <p:txBody>
          <a:bodyPr/>
          <a:lstStyle/>
          <a:p>
            <a:r>
              <a:rPr kumimoji="1" lang="ja-JP" altLang="en-US" dirty="0" smtClean="0"/>
              <a:t>インスタンス生成時にファイル名</a:t>
            </a:r>
            <a:r>
              <a:rPr lang="ja-JP" altLang="en-US" dirty="0" smtClean="0"/>
              <a:t>指定</a:t>
            </a:r>
            <a:endParaRPr lang="en-US" altLang="ja-JP" dirty="0" smtClean="0"/>
          </a:p>
          <a:p>
            <a:r>
              <a:rPr kumimoji="1" lang="en-US" altLang="ja-JP" dirty="0" err="1" smtClean="0"/>
              <a:t>is_open</a:t>
            </a:r>
            <a:r>
              <a:rPr kumimoji="1" lang="en-US" altLang="ja-JP" dirty="0" smtClean="0"/>
              <a:t>()</a:t>
            </a:r>
            <a:r>
              <a:rPr kumimoji="1" lang="ja-JP" altLang="en-US" dirty="0" smtClean="0"/>
              <a:t>で開けているかチェック</a:t>
            </a:r>
            <a:endParaRPr kumimoji="1" lang="en-US" altLang="ja-JP" dirty="0" smtClean="0"/>
          </a:p>
          <a:p>
            <a:r>
              <a:rPr lang="en-US" altLang="ja-JP" dirty="0" smtClean="0"/>
              <a:t>&lt;&lt;</a:t>
            </a:r>
            <a:r>
              <a:rPr lang="ja-JP" altLang="en-US" dirty="0" smtClean="0"/>
              <a:t>で書き込むデータを繋げて流し込む</a:t>
            </a:r>
            <a:endParaRPr lang="en-US" altLang="ja-JP" dirty="0" smtClean="0"/>
          </a:p>
          <a:p>
            <a:r>
              <a:rPr kumimoji="1" lang="ja-JP" altLang="en-US" dirty="0" smtClean="0"/>
              <a:t>最後は</a:t>
            </a:r>
            <a:r>
              <a:rPr kumimoji="1" lang="en-US" altLang="ja-JP" dirty="0" smtClean="0"/>
              <a:t>close()</a:t>
            </a:r>
            <a:endParaRPr kumimoji="1" lang="ja-JP" altLang="en-US" dirty="0"/>
          </a:p>
        </p:txBody>
      </p:sp>
      <p:sp>
        <p:nvSpPr>
          <p:cNvPr id="5" name="コンテンツ プレースホルダ 4"/>
          <p:cNvSpPr>
            <a:spLocks noGrp="1"/>
          </p:cNvSpPr>
          <p:nvPr>
            <p:ph sz="half" idx="2"/>
          </p:nvPr>
        </p:nvSpPr>
        <p:spPr/>
        <p:txBody>
          <a:bodyPr>
            <a:normAutofit/>
          </a:bodyPr>
          <a:lstStyle/>
          <a:p>
            <a:pPr>
              <a:buNone/>
            </a:pPr>
            <a:r>
              <a:rPr lang="en-US" altLang="ja-JP" sz="1400" dirty="0" err="1" smtClean="0"/>
              <a:t>ofstream</a:t>
            </a:r>
            <a:r>
              <a:rPr lang="en-US" altLang="ja-JP" sz="1400" dirty="0" smtClean="0"/>
              <a:t>	</a:t>
            </a:r>
            <a:r>
              <a:rPr lang="en-US" altLang="ja-JP" sz="1400" dirty="0" err="1" smtClean="0"/>
              <a:t>out_file</a:t>
            </a:r>
            <a:r>
              <a:rPr lang="en-US" altLang="ja-JP" sz="1400" dirty="0" smtClean="0"/>
              <a:t>(“</a:t>
            </a:r>
            <a:r>
              <a:rPr lang="ja-JP" altLang="en-US" sz="1400" dirty="0" smtClean="0"/>
              <a:t>ファイル名</a:t>
            </a:r>
            <a:r>
              <a:rPr lang="en-US" altLang="ja-JP" sz="1400" dirty="0" smtClean="0"/>
              <a:t>”);</a:t>
            </a:r>
          </a:p>
          <a:p>
            <a:pPr>
              <a:buNone/>
            </a:pPr>
            <a:endParaRPr kumimoji="1" lang="en-US" altLang="ja-JP" sz="1400" dirty="0" smtClean="0"/>
          </a:p>
          <a:p>
            <a:pPr>
              <a:buNone/>
            </a:pPr>
            <a:r>
              <a:rPr kumimoji="1" lang="en-US" altLang="ja-JP" sz="1400" dirty="0" smtClean="0"/>
              <a:t>if(</a:t>
            </a:r>
            <a:r>
              <a:rPr kumimoji="1" lang="en-US" altLang="ja-JP" sz="1400" dirty="0" err="1" smtClean="0"/>
              <a:t>out_file.is_open</a:t>
            </a:r>
            <a:r>
              <a:rPr kumimoji="1" lang="en-US" altLang="ja-JP" sz="1400" dirty="0" smtClean="0"/>
              <a:t>() == false) </a:t>
            </a:r>
            <a:r>
              <a:rPr kumimoji="1" lang="ja-JP" altLang="en-US" sz="1400" dirty="0" smtClean="0"/>
              <a:t>エラー処理</a:t>
            </a:r>
            <a:r>
              <a:rPr kumimoji="1" lang="en-US" altLang="ja-JP" sz="1400" dirty="0" smtClean="0"/>
              <a:t>;</a:t>
            </a:r>
          </a:p>
          <a:p>
            <a:pPr>
              <a:buNone/>
            </a:pPr>
            <a:endParaRPr kumimoji="1" lang="en-US" altLang="ja-JP" sz="1400" dirty="0" smtClean="0"/>
          </a:p>
          <a:p>
            <a:pPr>
              <a:buNone/>
            </a:pPr>
            <a:r>
              <a:rPr kumimoji="1" lang="en-US" altLang="ja-JP" sz="1400" dirty="0" err="1" smtClean="0"/>
              <a:t>out_file</a:t>
            </a:r>
            <a:r>
              <a:rPr kumimoji="1" lang="en-US" altLang="ja-JP" sz="1400" dirty="0" smtClean="0"/>
              <a:t> &lt;&lt; “</a:t>
            </a:r>
            <a:r>
              <a:rPr kumimoji="1" lang="ja-JP" altLang="en-US" sz="1400" dirty="0" smtClean="0"/>
              <a:t>書き込みたい文字</a:t>
            </a:r>
            <a:r>
              <a:rPr kumimoji="1" lang="en-US" altLang="ja-JP" sz="1400" dirty="0" smtClean="0"/>
              <a:t>” &lt;&lt; </a:t>
            </a:r>
            <a:r>
              <a:rPr kumimoji="1" lang="en-US" altLang="ja-JP" sz="1400" dirty="0" err="1" smtClean="0"/>
              <a:t>endl</a:t>
            </a:r>
            <a:r>
              <a:rPr kumimoji="1" lang="en-US" altLang="ja-JP" sz="1400" dirty="0" smtClean="0"/>
              <a:t>;</a:t>
            </a:r>
          </a:p>
          <a:p>
            <a:pPr>
              <a:buNone/>
            </a:pPr>
            <a:r>
              <a:rPr kumimoji="1" lang="en-US" altLang="ja-JP" sz="1400" dirty="0" smtClean="0"/>
              <a:t>// </a:t>
            </a:r>
            <a:r>
              <a:rPr kumimoji="1" lang="en-US" altLang="ja-JP" sz="1400" dirty="0" err="1" smtClean="0"/>
              <a:t>int</a:t>
            </a:r>
            <a:r>
              <a:rPr kumimoji="1" lang="ja-JP" altLang="en-US" sz="1400" dirty="0" smtClean="0"/>
              <a:t>値や</a:t>
            </a:r>
            <a:r>
              <a:rPr kumimoji="1" lang="en-US" altLang="ja-JP" sz="1400" dirty="0" smtClean="0"/>
              <a:t>double</a:t>
            </a:r>
            <a:r>
              <a:rPr kumimoji="1" lang="ja-JP" altLang="en-US" sz="1400" dirty="0" smtClean="0"/>
              <a:t>値も</a:t>
            </a:r>
            <a:r>
              <a:rPr kumimoji="1" lang="en-US" altLang="ja-JP" sz="1400" dirty="0" smtClean="0"/>
              <a:t>&lt;&lt;</a:t>
            </a:r>
            <a:r>
              <a:rPr kumimoji="1" lang="ja-JP" altLang="en-US" sz="1400" dirty="0" smtClean="0"/>
              <a:t>で繋いで書ける</a:t>
            </a:r>
            <a:endParaRPr kumimoji="1" lang="en-US" altLang="ja-JP" sz="1400" dirty="0" smtClean="0"/>
          </a:p>
          <a:p>
            <a:pPr>
              <a:buNone/>
            </a:pPr>
            <a:r>
              <a:rPr kumimoji="1" lang="en-US" altLang="ja-JP" sz="1400" dirty="0" smtClean="0"/>
              <a:t>// </a:t>
            </a:r>
            <a:r>
              <a:rPr kumimoji="1" lang="ja-JP" altLang="en-US" sz="1400" dirty="0" smtClean="0"/>
              <a:t>もちろん</a:t>
            </a:r>
            <a:r>
              <a:rPr kumimoji="1" lang="en-US" altLang="ja-JP" sz="1400" dirty="0" smtClean="0"/>
              <a:t>string</a:t>
            </a:r>
            <a:r>
              <a:rPr kumimoji="1" lang="ja-JP" altLang="en-US" sz="1400" dirty="0" smtClean="0"/>
              <a:t>型や</a:t>
            </a:r>
            <a:r>
              <a:rPr kumimoji="1" lang="en-US" altLang="ja-JP" sz="1400" dirty="0" smtClean="0"/>
              <a:t>char</a:t>
            </a:r>
            <a:r>
              <a:rPr kumimoji="1" lang="ja-JP" altLang="en-US" sz="1400" dirty="0" smtClean="0"/>
              <a:t>型も</a:t>
            </a:r>
            <a:r>
              <a:rPr kumimoji="1" lang="en-US" altLang="ja-JP" sz="1400" dirty="0" smtClean="0"/>
              <a:t>OK</a:t>
            </a:r>
          </a:p>
          <a:p>
            <a:pPr>
              <a:buNone/>
            </a:pPr>
            <a:r>
              <a:rPr kumimoji="1" lang="en-US" altLang="ja-JP" sz="1400" dirty="0" err="1" smtClean="0"/>
              <a:t>out_file</a:t>
            </a:r>
            <a:r>
              <a:rPr kumimoji="1" lang="en-US" altLang="ja-JP" sz="1400" dirty="0" smtClean="0"/>
              <a:t> &lt;&lt; x &lt;&lt; “,” &lt;&lt; y &lt;&lt; </a:t>
            </a:r>
            <a:r>
              <a:rPr kumimoji="1" lang="en-US" altLang="ja-JP" sz="1400" dirty="0" err="1" smtClean="0"/>
              <a:t>endl</a:t>
            </a:r>
            <a:r>
              <a:rPr kumimoji="1" lang="en-US" altLang="ja-JP" sz="1400" dirty="0" smtClean="0"/>
              <a:t>;</a:t>
            </a:r>
          </a:p>
          <a:p>
            <a:pPr>
              <a:buNone/>
            </a:pPr>
            <a:endParaRPr lang="en-US" altLang="ja-JP" sz="1400" dirty="0" smtClean="0"/>
          </a:p>
          <a:p>
            <a:pPr>
              <a:buNone/>
            </a:pPr>
            <a:r>
              <a:rPr kumimoji="1" lang="en-US" altLang="ja-JP" sz="1400" dirty="0" smtClean="0"/>
              <a:t>//</a:t>
            </a:r>
            <a:r>
              <a:rPr kumimoji="1" lang="ja-JP" altLang="en-US" sz="1400" dirty="0" smtClean="0"/>
              <a:t>書き込み終わったら</a:t>
            </a:r>
            <a:r>
              <a:rPr kumimoji="1" lang="en-US" altLang="ja-JP" sz="1400" dirty="0" smtClean="0"/>
              <a:t>close</a:t>
            </a:r>
            <a:r>
              <a:rPr kumimoji="1" lang="ja-JP" altLang="en-US" sz="1400" dirty="0" smtClean="0"/>
              <a:t>して終了</a:t>
            </a:r>
            <a:endParaRPr kumimoji="1" lang="en-US" altLang="ja-JP" sz="1400" dirty="0" smtClean="0"/>
          </a:p>
          <a:p>
            <a:pPr>
              <a:buNone/>
            </a:pPr>
            <a:endParaRPr lang="en-US" altLang="ja-JP" sz="1400" dirty="0" smtClean="0"/>
          </a:p>
          <a:p>
            <a:pPr>
              <a:buNone/>
            </a:pPr>
            <a:r>
              <a:rPr kumimoji="1" lang="en-US" altLang="ja-JP" sz="1400" dirty="0" err="1" smtClean="0"/>
              <a:t>out_file.close</a:t>
            </a:r>
            <a:r>
              <a:rPr kumimoji="1" lang="en-US" altLang="ja-JP" sz="1400" dirty="0" smtClean="0"/>
              <a:t>();</a:t>
            </a:r>
            <a:endParaRPr kumimoji="1" lang="ja-JP" altLang="en-US" sz="1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520</TotalTime>
  <Words>524</Words>
  <Application>Microsoft Office PowerPoint</Application>
  <PresentationFormat>画面に合わせる (4:3)</PresentationFormat>
  <Paragraphs>149</Paragraphs>
  <Slides>19</Slides>
  <Notes>0</Notes>
  <HiddenSlides>0</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Office テーマ</vt:lpstr>
      <vt:lpstr>プロジェクト演習Ⅳ インタラクティブゲーム制作 プログラミング4</vt:lpstr>
      <vt:lpstr>今日の内容</vt:lpstr>
      <vt:lpstr>とりあえず音付けをしてみて</vt:lpstr>
      <vt:lpstr>ファイルリストを テキストで用意する</vt:lpstr>
      <vt:lpstr>こんな風にしたい</vt:lpstr>
      <vt:lpstr>今の発想が大事</vt:lpstr>
      <vt:lpstr>読み書きのターゲットは</vt:lpstr>
      <vt:lpstr>とりあえず使うもの</vt:lpstr>
      <vt:lpstr>書き込みは絶望的に簡単だ！</vt:lpstr>
      <vt:lpstr>読み込みも ただ読み込むだけなら簡単だ！</vt:lpstr>
      <vt:lpstr>結局何が面倒って</vt:lpstr>
      <vt:lpstr>区切り取り出し関数実装例</vt:lpstr>
      <vt:lpstr>区切って取り出す</vt:lpstr>
      <vt:lpstr>整数値・実数値変換</vt:lpstr>
      <vt:lpstr>ファイル形式の作り方のコツ</vt:lpstr>
      <vt:lpstr>ファイル入出力のクラス化例</vt:lpstr>
      <vt:lpstr>読み込み内容に基づく データ生成</vt:lpstr>
      <vt:lpstr>一緒にやってみよう</vt:lpstr>
      <vt:lpstr>今日の課題</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Ryota Takeuchi</dc:creator>
  <cp:lastModifiedBy>竹内 亮太</cp:lastModifiedBy>
  <cp:revision>48</cp:revision>
  <dcterms:created xsi:type="dcterms:W3CDTF">2009-10-06T17:40:33Z</dcterms:created>
  <dcterms:modified xsi:type="dcterms:W3CDTF">2011-10-18T05:43:12Z</dcterms:modified>
</cp:coreProperties>
</file>