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80" r:id="rId6"/>
    <p:sldId id="281" r:id="rId7"/>
    <p:sldId id="282" r:id="rId8"/>
    <p:sldId id="284" r:id="rId9"/>
    <p:sldId id="286" r:id="rId10"/>
    <p:sldId id="283" r:id="rId11"/>
    <p:sldId id="287" r:id="rId12"/>
    <p:sldId id="285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3" autoAdjust="0"/>
  </p:normalViewPr>
  <p:slideViewPr>
    <p:cSldViewPr>
      <p:cViewPr varScale="1">
        <p:scale>
          <a:sx n="87" d="100"/>
          <a:sy n="87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lang="ja-JP" altLang="en-US" dirty="0" smtClean="0"/>
              <a:t>プログラミングサプリ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2</a:t>
            </a:r>
            <a:r>
              <a:rPr lang="ja-JP" altLang="en-US" dirty="0"/>
              <a:t>次元と関数編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座標系の注意</a:t>
            </a:r>
            <a:endParaRPr kumimoji="1" lang="ja-JP" alt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ウィンドウが</a:t>
            </a:r>
            <a:r>
              <a:rPr lang="en-US" altLang="ja-JP" dirty="0" smtClean="0"/>
              <a:t>800x600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14480" y="2714620"/>
            <a:ext cx="5715040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1"/>
            <a:endCxn id="4" idx="3"/>
          </p:cNvCxnSpPr>
          <p:nvPr/>
        </p:nvCxnSpPr>
        <p:spPr>
          <a:xfrm rot="10800000" flipH="1">
            <a:off x="1714480" y="4500570"/>
            <a:ext cx="5715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714480" y="4357694"/>
            <a:ext cx="5715040" cy="2857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429124" y="2714620"/>
            <a:ext cx="285752" cy="3571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14876" y="4630175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(0,0)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85918" y="2714620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(-400,300)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72132" y="5701745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(400,-300)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文字表示の手順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文字データ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フォント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を読み込む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initFont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Vista,7</a:t>
            </a:r>
            <a:r>
              <a:rPr kumimoji="1" lang="ja-JP" altLang="en-US" dirty="0" smtClean="0"/>
              <a:t>の場合は「メイリオ」をおすすめ</a:t>
            </a:r>
            <a:endParaRPr kumimoji="1" lang="en-US" altLang="ja-JP" dirty="0" smtClean="0"/>
          </a:p>
          <a:p>
            <a:pPr lvl="2"/>
            <a:r>
              <a:rPr kumimoji="1" lang="en-US" altLang="ja-JP" smtClean="0"/>
              <a:t>C:/Windows/fonts/Meiryo.ttc</a:t>
            </a:r>
            <a:endParaRPr kumimoji="1" lang="en-US" altLang="ja-JP" dirty="0" smtClean="0"/>
          </a:p>
          <a:p>
            <a:r>
              <a:rPr lang="ja-JP" altLang="en-US" dirty="0" smtClean="0"/>
              <a:t>表示させたい文字を</a:t>
            </a:r>
            <a:r>
              <a:rPr lang="en-US" altLang="ja-JP" dirty="0" err="1" smtClean="0"/>
              <a:t>drawText</a:t>
            </a:r>
            <a:r>
              <a:rPr lang="ja-JP" altLang="en-US" dirty="0" smtClean="0"/>
              <a:t>で指定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drawText</a:t>
            </a:r>
            <a:r>
              <a:rPr kumimoji="1" lang="ja-JP" altLang="en-US" dirty="0" smtClean="0"/>
              <a:t>を呼ぶたびに文字が付け足される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改行したい場合は</a:t>
            </a:r>
            <a:r>
              <a:rPr lang="en-US" altLang="ja-JP" dirty="0" smtClean="0"/>
              <a:t>”\n”</a:t>
            </a:r>
            <a:r>
              <a:rPr lang="ja-JP" altLang="en-US" dirty="0" smtClean="0"/>
              <a:t>と書く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後で書き直すこともできる</a:t>
            </a:r>
            <a:endParaRPr kumimoji="1" lang="en-US" altLang="ja-JP" dirty="0" smtClean="0"/>
          </a:p>
          <a:p>
            <a:r>
              <a:rPr lang="ja-JP" altLang="en-US" dirty="0" smtClean="0"/>
              <a:t>数値の表示についてはサンプル参照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色の変更や細かい装飾は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上の資料を参照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次元空間中に表示したい場合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SpriteModel</a:t>
            </a:r>
            <a:r>
              <a:rPr kumimoji="1" lang="ja-JP" altLang="en-US" dirty="0" smtClean="0"/>
              <a:t>は画面上に貼り付ける専門の変数なので、別の変数を用意する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サンプル中に「背景に画像を敷く」コードがあるので、それを参考にして空間中に配置できる、はず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エリアコメントを解除してみよう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関数を使ってスマートに書こう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でも難しいとは思ったでしょうが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5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関数とは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で言うところの「メソッド」です</a:t>
            </a:r>
            <a:endParaRPr kumimoji="1" lang="en-US" altLang="ja-JP" dirty="0" smtClean="0"/>
          </a:p>
          <a:p>
            <a:r>
              <a:rPr lang="ja-JP" altLang="en-US" dirty="0" smtClean="0"/>
              <a:t>以下の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特徴を持ちます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いくつかの処理を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カタマリにしておき、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必要に応じて呼び出せる。呼び出した処理が終わったら元の場所に戻ってくる。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呼び出す際に必要な値を引き渡せる。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要らなければ渡さなくてもいい。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戻ってくる際に計算結果を返すことができる。要らなければ返さなくてもいい。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3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との違い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大枠は似ているが、細かいお作法が違うので気をつけよう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枕詞「</a:t>
            </a:r>
            <a:r>
              <a:rPr kumimoji="1" lang="en-US" altLang="ja-JP" dirty="0" smtClean="0"/>
              <a:t>public</a:t>
            </a:r>
            <a:r>
              <a:rPr kumimoji="1" lang="ja-JP" altLang="en-US" dirty="0" smtClean="0"/>
              <a:t>」は要らない</a:t>
            </a:r>
            <a:endParaRPr kumimoji="1" lang="en-US" altLang="ja-JP" dirty="0" smtClean="0"/>
          </a:p>
          <a:p>
            <a:r>
              <a:rPr lang="ja-JP" altLang="en-US" dirty="0" smtClean="0"/>
              <a:t>「お品書き」と「関数本体」を分けて書く必要がある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厳密には必須じゃないけど、必須として覚えた方がよい</a:t>
            </a:r>
            <a:endParaRPr kumimoji="1" lang="en-US" altLang="ja-JP" dirty="0" smtClean="0"/>
          </a:p>
          <a:p>
            <a:r>
              <a:rPr lang="ja-JP" altLang="en-US" dirty="0" smtClean="0"/>
              <a:t>数値以外の変数を受けとる時は引数リストに「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」を付ける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詳細は後述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87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キーを押したら音がなる関数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今日のサンプルを参照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playSoundByKey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関数は「関数名</a:t>
            </a:r>
            <a:r>
              <a:rPr lang="en-US" altLang="ja-JP" dirty="0" smtClean="0"/>
              <a:t>()</a:t>
            </a:r>
            <a:r>
              <a:rPr lang="ja-JP" altLang="en-US" dirty="0" smtClean="0"/>
              <a:t>」と表記することが多い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ウィンドウの変数、判定するキーの種類、鳴らしたい</a:t>
            </a:r>
            <a:r>
              <a:rPr lang="en-US" altLang="ja-JP" dirty="0" smtClean="0"/>
              <a:t>SE</a:t>
            </a:r>
            <a:r>
              <a:rPr lang="ja-JP" altLang="en-US" dirty="0" smtClean="0"/>
              <a:t>の変数、再生フラグ変数を引数として渡している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9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お品書きと本体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関数を作る時の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返値の種類 関数名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引数リスト</a:t>
            </a:r>
            <a:r>
              <a:rPr kumimoji="1" lang="en-US" altLang="ja-JP" dirty="0" smtClean="0"/>
              <a:t>);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の部分をこの授業ではお品書きと呼ぶ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正確には「プロトタイプ宣言」と呼ぶ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プログラムの先頭</a:t>
            </a:r>
            <a:r>
              <a:rPr kumimoji="1" lang="en-US" altLang="ja-JP" dirty="0" smtClean="0"/>
              <a:t>(main()</a:t>
            </a:r>
            <a:r>
              <a:rPr kumimoji="1" lang="ja-JP" altLang="en-US" dirty="0" smtClean="0"/>
              <a:t>より前、</a:t>
            </a:r>
            <a:r>
              <a:rPr kumimoji="1" lang="en-US" altLang="ja-JP" dirty="0" smtClean="0"/>
              <a:t>#include</a:t>
            </a:r>
            <a:r>
              <a:rPr kumimoji="1" lang="ja-JP" altLang="en-US" dirty="0" smtClean="0"/>
              <a:t>より後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にお品書きを書く</a:t>
            </a:r>
            <a:endParaRPr kumimoji="1" lang="en-US" altLang="ja-JP" dirty="0" smtClean="0"/>
          </a:p>
          <a:p>
            <a:r>
              <a:rPr lang="ja-JP" altLang="en-US" dirty="0" smtClean="0"/>
              <a:t>その後ろにお品書きと本体を書くようにする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82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でもそうやっていくと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ファイルが膨れあがっていく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お品書き、本体と、その関数を使いたいファイルは別々にすることができる</a:t>
            </a:r>
            <a:endParaRPr kumimoji="1" lang="en-US" altLang="ja-JP" dirty="0" smtClean="0"/>
          </a:p>
          <a:p>
            <a:r>
              <a:rPr lang="ja-JP" altLang="en-US" dirty="0" smtClean="0"/>
              <a:t>プロジェクトを右クリック→追加→新しい項目、で以下の種類のファイルを追加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ヘッダーファイル</a:t>
            </a:r>
            <a:r>
              <a:rPr kumimoji="1" lang="en-US" altLang="ja-JP" dirty="0" smtClean="0"/>
              <a:t>(.h)</a:t>
            </a:r>
          </a:p>
          <a:p>
            <a:pPr lvl="2"/>
            <a:r>
              <a:rPr lang="ja-JP" altLang="en-US" dirty="0" smtClean="0"/>
              <a:t>お品書きを書くファイル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C++</a:t>
            </a:r>
            <a:r>
              <a:rPr lang="ja-JP" altLang="en-US" dirty="0" smtClean="0"/>
              <a:t>ファイル</a:t>
            </a:r>
            <a:r>
              <a:rPr lang="en-US" altLang="ja-JP" dirty="0" smtClean="0"/>
              <a:t>(.</a:t>
            </a:r>
            <a:r>
              <a:rPr lang="en-US" altLang="ja-JP" dirty="0" err="1" smtClean="0"/>
              <a:t>cpp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関数本体を書くファイル</a:t>
            </a:r>
            <a:endParaRPr lang="en-US" altLang="ja-JP" dirty="0" smtClean="0"/>
          </a:p>
          <a:p>
            <a:r>
              <a:rPr lang="ja-JP" altLang="en-US" dirty="0" smtClean="0"/>
              <a:t>ファイル名は何でも良い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の対応は分かるようにした方がいい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22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インクルードとは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使いたい関数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やその他もろもろ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のヘッダーファイル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お品書き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を取り込む命令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FKUT</a:t>
            </a:r>
            <a:r>
              <a:rPr lang="ja-JP" altLang="en-US" dirty="0" smtClean="0"/>
              <a:t>の機能もインクルードすることで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使えるようになっている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動作としては、ファイルに書かれている内容をその場にコピペするのと大差ない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なので、プロトタイプ宣言を直書きしても、ヘッダーをインクルードしても動作は一緒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65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2</a:t>
            </a:r>
            <a:r>
              <a:rPr lang="ja-JP" altLang="en-US" dirty="0" smtClean="0"/>
              <a:t>次元画像の扱い方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画像を読み込んで表示</a:t>
            </a:r>
          </a:p>
          <a:p>
            <a:pPr lvl="1"/>
            <a:r>
              <a:rPr lang="ja-JP" altLang="en-US" dirty="0" smtClean="0"/>
              <a:t>文字表示</a:t>
            </a:r>
            <a:endParaRPr lang="en-US" altLang="ja-JP" dirty="0" smtClean="0"/>
          </a:p>
          <a:p>
            <a:pPr lvl="1"/>
            <a:r>
              <a:rPr lang="ja-JP" altLang="en-US" dirty="0" err="1" smtClean="0"/>
              <a:t>ふよふ</a:t>
            </a:r>
            <a:r>
              <a:rPr lang="ja-JP" altLang="en-US" dirty="0" smtClean="0"/>
              <a:t>よしたり動かしたり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画面エフェクトにも使うよ</a:t>
            </a:r>
            <a:endParaRPr lang="en-US" altLang="ja-JP" dirty="0" smtClean="0"/>
          </a:p>
          <a:p>
            <a:r>
              <a:rPr lang="ja-JP" altLang="en-US" dirty="0"/>
              <a:t>関数</a:t>
            </a:r>
            <a:r>
              <a:rPr lang="en-US" altLang="ja-JP" dirty="0"/>
              <a:t>(</a:t>
            </a:r>
            <a:r>
              <a:rPr lang="ja-JP" altLang="en-US" dirty="0"/>
              <a:t>メソッド</a:t>
            </a:r>
            <a:r>
              <a:rPr lang="en-US" altLang="ja-JP" dirty="0"/>
              <a:t>)</a:t>
            </a:r>
            <a:r>
              <a:rPr lang="ja-JP" altLang="en-US" dirty="0"/>
              <a:t>の扱い方</a:t>
            </a:r>
            <a:endParaRPr lang="en-US" altLang="ja-JP" dirty="0"/>
          </a:p>
          <a:p>
            <a:pPr lvl="1"/>
            <a:r>
              <a:rPr lang="ja-JP" altLang="en-US" dirty="0"/>
              <a:t>関数の作り方・使い方</a:t>
            </a:r>
          </a:p>
          <a:p>
            <a:pPr lvl="1"/>
            <a:r>
              <a:rPr lang="ja-JP" altLang="en-US" dirty="0"/>
              <a:t>値の渡し方・受け取り方</a:t>
            </a:r>
            <a:endParaRPr lang="en-US" altLang="ja-JP" dirty="0"/>
          </a:p>
          <a:p>
            <a:pPr lvl="1"/>
            <a:r>
              <a:rPr lang="ja-JP" altLang="en-US" dirty="0"/>
              <a:t>別ファイルへの分け方</a:t>
            </a:r>
            <a:endParaRPr lang="en-US" altLang="ja-JP" dirty="0"/>
          </a:p>
          <a:p>
            <a:endParaRPr lang="ja-JP" altLang="en-US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ゲームでよく使う関数の作り方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返値は要らない場合が多い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座標や数値の計算をしたい場合は返値を返すように作るとよい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en-US" altLang="ja-JP" dirty="0" smtClean="0"/>
              <a:t>, double</a:t>
            </a:r>
            <a:r>
              <a:rPr lang="ja-JP" altLang="en-US" dirty="0" smtClean="0"/>
              <a:t>の他に、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などが返値としてよく用いられる</a:t>
            </a:r>
            <a:endParaRPr lang="en-US" altLang="ja-JP" dirty="0" smtClean="0"/>
          </a:p>
          <a:p>
            <a:r>
              <a:rPr kumimoji="1" lang="ja-JP" altLang="en-US" dirty="0" smtClean="0"/>
              <a:t>引数は「参照渡し」にした方がよい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引数リストで受け取る変数名の前に「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」を付ける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>
                <a:solidFill>
                  <a:srgbClr val="FF0000"/>
                </a:solidFill>
              </a:rPr>
              <a:t>fkut</a:t>
            </a:r>
            <a:r>
              <a:rPr kumimoji="1" lang="ja-JP" altLang="en-US" dirty="0" smtClean="0">
                <a:solidFill>
                  <a:srgbClr val="FF0000"/>
                </a:solidFill>
              </a:rPr>
              <a:t>系の変数は必須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kumimoji="1" lang="en-US" altLang="ja-JP" dirty="0" err="1" smtClean="0"/>
              <a:t>fk</a:t>
            </a:r>
            <a:r>
              <a:rPr kumimoji="1" lang="ja-JP" altLang="en-US" dirty="0" smtClean="0"/>
              <a:t>系も基本的に参照渡しの方が問題が起きない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1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値渡しと参照渡しの違い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値渡し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通常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の関数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void 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 *= 2;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// </a:t>
            </a:r>
            <a:r>
              <a:rPr lang="ja-JP" altLang="en-US" dirty="0" smtClean="0"/>
              <a:t>以下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内だとする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iValue</a:t>
            </a:r>
            <a:r>
              <a:rPr lang="en-US" altLang="ja-JP" dirty="0" smtClean="0"/>
              <a:t> = 10;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iValue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// </a:t>
            </a:r>
            <a:r>
              <a:rPr kumimoji="1" lang="ja-JP" altLang="en-US" dirty="0" smtClean="0"/>
              <a:t>ここでの</a:t>
            </a:r>
            <a:r>
              <a:rPr kumimoji="1" lang="en-US" altLang="ja-JP" dirty="0" err="1" smtClean="0"/>
              <a:t>iValue</a:t>
            </a:r>
            <a:r>
              <a:rPr kumimoji="1" lang="ja-JP" altLang="en-US" dirty="0" smtClean="0"/>
              <a:t>の値は</a:t>
            </a:r>
            <a:r>
              <a:rPr kumimoji="1" lang="en-US" altLang="ja-JP" dirty="0" smtClean="0"/>
              <a:t>?	</a:t>
            </a:r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参照渡しの関数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void 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&amp;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 *= 2;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//</a:t>
            </a:r>
            <a:r>
              <a:rPr lang="ja-JP" altLang="en-US" dirty="0" smtClean="0"/>
              <a:t> 以下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内だとする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iValue</a:t>
            </a:r>
            <a:r>
              <a:rPr lang="en-US" altLang="ja-JP" dirty="0" smtClean="0"/>
              <a:t> = 10;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iValue</a:t>
            </a:r>
            <a:r>
              <a:rPr kumimoji="1" lang="en-US" altLang="ja-JP" dirty="0" smtClean="0"/>
              <a:t>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// </a:t>
            </a:r>
            <a:r>
              <a:rPr kumimoji="1" lang="ja-JP" altLang="en-US" dirty="0" smtClean="0"/>
              <a:t>ここでの</a:t>
            </a:r>
            <a:r>
              <a:rPr kumimoji="1" lang="en-US" altLang="ja-JP" dirty="0" err="1" smtClean="0"/>
              <a:t>iValue</a:t>
            </a:r>
            <a:r>
              <a:rPr kumimoji="1" lang="ja-JP" altLang="en-US" dirty="0" smtClean="0"/>
              <a:t>の値は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11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違いのまとめ</a:t>
            </a:r>
            <a:endParaRPr kumimoji="1"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値渡しだと、引数として「同じ値がコピーされる」ので、関数側でいじってもコピー元には影響がない</a:t>
            </a:r>
            <a:endParaRPr kumimoji="1" lang="en-US" altLang="ja-JP" dirty="0" smtClean="0"/>
          </a:p>
          <a:p>
            <a:r>
              <a:rPr lang="ja-JP" altLang="en-US" dirty="0" smtClean="0"/>
              <a:t>参照渡しだと、引数として「その変数の箱自体が渡される」ので、関数側でいじった結果が反映される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多くの場合はこっちの挙動の方がうれしい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だが、変数ではなく値を直書きしているものは受け取れない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キーの種類が参照渡しじゃないのはそのため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引数を意図せずにいじって混乱することもある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51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その他注意点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と混乱しないように！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Java</a:t>
            </a:r>
            <a:r>
              <a:rPr lang="ja-JP" altLang="en-US" dirty="0" smtClean="0"/>
              <a:t>で習っている引数は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, double</a:t>
            </a:r>
            <a:r>
              <a:rPr lang="ja-JP" altLang="en-US" dirty="0" smtClean="0"/>
              <a:t>については「値渡し」です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配列については「参照渡し」になっています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これは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でもそう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err="1" smtClean="0"/>
              <a:t>には</a:t>
            </a:r>
            <a:r>
              <a:rPr kumimoji="1" lang="en-US" altLang="ja-JP" dirty="0" smtClean="0"/>
              <a:t>&amp;</a:t>
            </a:r>
            <a:r>
              <a:rPr kumimoji="1" lang="ja-JP" altLang="en-US" dirty="0" smtClean="0"/>
              <a:t>を付ければ参照渡し、という機能はありません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配列を渡したい場合の引数リスト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en-US" altLang="ja-JP" dirty="0" smtClean="0"/>
              <a:t> [] </a:t>
            </a:r>
            <a:r>
              <a:rPr lang="en-US" altLang="ja-JP" dirty="0" err="1" smtClean="0"/>
              <a:t>iArray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fk_Model</a:t>
            </a:r>
            <a:r>
              <a:rPr kumimoji="1" lang="en-US" altLang="ja-JP" dirty="0" smtClean="0"/>
              <a:t> [] </a:t>
            </a:r>
            <a:r>
              <a:rPr kumimoji="1" lang="en-US" altLang="ja-JP" dirty="0" err="1" smtClean="0"/>
              <a:t>mArray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SpecialKey</a:t>
            </a:r>
            <a:r>
              <a:rPr kumimoji="1" lang="ja-JP" altLang="en-US" dirty="0" smtClean="0"/>
              <a:t>のコード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fk_SpecialKey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spKey</a:t>
            </a:r>
            <a:endParaRPr lang="en-US" altLang="ja-JP" dirty="0" smtClean="0"/>
          </a:p>
          <a:p>
            <a:r>
              <a:rPr lang="ja-JP" altLang="en-US" dirty="0"/>
              <a:t>普通</a:t>
            </a:r>
            <a:r>
              <a:rPr lang="ja-JP" altLang="en-US" dirty="0" smtClean="0"/>
              <a:t>のキーコード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char key</a:t>
            </a:r>
          </a:p>
          <a:p>
            <a:r>
              <a:rPr lang="ja-JP" altLang="en-US" dirty="0" smtClean="0"/>
              <a:t>文字列を渡したい</a:t>
            </a:r>
            <a:endParaRPr lang="en-US" altLang="ja-JP" dirty="0" smtClean="0"/>
          </a:p>
          <a:p>
            <a:pPr lvl="1"/>
            <a:r>
              <a:rPr lang="en-US" altLang="ja-JP" dirty="0"/>
              <a:t>s</a:t>
            </a:r>
            <a:r>
              <a:rPr kumimoji="1" lang="en-US" altLang="ja-JP" dirty="0" smtClean="0"/>
              <a:t>tring text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28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より詳しい人のために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構造体やクラスの利用は推奨します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ただし</a:t>
            </a:r>
            <a:r>
              <a:rPr lang="ja-JP" altLang="en-US" dirty="0" smtClean="0"/>
              <a:t>、ある程度独学で頑張れるチームのみ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分かってる人だけ</a:t>
            </a:r>
            <a:r>
              <a:rPr kumimoji="1" lang="ja-JP" altLang="en-US" dirty="0" smtClean="0"/>
              <a:t>が</a:t>
            </a:r>
            <a:r>
              <a:rPr kumimoji="1" lang="ja-JP" altLang="en-US" dirty="0"/>
              <a:t>使うのでは</a:t>
            </a:r>
            <a:r>
              <a:rPr kumimoji="1" lang="ja-JP" altLang="en-US" dirty="0" smtClean="0"/>
              <a:t>なく、チーム全体で出来るだけ理解レベルを統一して開発にあたりましょう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グローバル変数の利用は極力避けるべし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トラブル</a:t>
            </a:r>
            <a:r>
              <a:rPr lang="ja-JP" altLang="en-US" dirty="0" smtClean="0"/>
              <a:t>の</a:t>
            </a:r>
            <a:r>
              <a:rPr lang="ja-JP" altLang="en-US" dirty="0"/>
              <a:t>もと</a:t>
            </a:r>
            <a:r>
              <a:rPr lang="ja-JP" altLang="en-US" dirty="0" smtClean="0"/>
              <a:t>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ゲームを通じて必要な変数は</a:t>
            </a:r>
            <a:r>
              <a:rPr kumimoji="1" lang="en-US" altLang="ja-JP" dirty="0" smtClean="0"/>
              <a:t>main</a:t>
            </a:r>
            <a:r>
              <a:rPr kumimoji="1" lang="ja-JP" altLang="en-US" dirty="0" smtClean="0"/>
              <a:t>関数に作り、面倒でも引数でしっかり渡すように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609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今週の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更新情報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サウンド関係</a:t>
            </a:r>
            <a:r>
              <a:rPr lang="ja-JP" altLang="en-US" dirty="0" smtClean="0"/>
              <a:t>の</a:t>
            </a:r>
            <a:r>
              <a:rPr lang="ja-JP" altLang="en-US" dirty="0"/>
              <a:t>処理</a:t>
            </a:r>
            <a:r>
              <a:rPr lang="ja-JP" altLang="en-US" dirty="0" smtClean="0"/>
              <a:t>に微修正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ウィンドウにフルスクリーン機能を追加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ja-JP" altLang="en-US" dirty="0" smtClean="0"/>
              <a:t>何かカメラの前に張り付いてます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画像だったり文字だったり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関数を使ったプログラムの例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3D</a:t>
            </a:r>
            <a:r>
              <a:rPr lang="ja-JP" altLang="en-US" dirty="0" smtClean="0"/>
              <a:t>における</a:t>
            </a:r>
            <a:r>
              <a:rPr kumimoji="1" lang="ja-JP" altLang="en-US" dirty="0" smtClean="0"/>
              <a:t>画像との付き合い方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説明するほどのこともないのですが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画像データとは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言うまでもないですが、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色のついた点の集まり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で扱える画像形式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ビットマップ</a:t>
            </a:r>
            <a:r>
              <a:rPr lang="en-US" altLang="ja-JP" dirty="0" smtClean="0"/>
              <a:t>(BMP)</a:t>
            </a:r>
          </a:p>
          <a:p>
            <a:pPr lvl="3"/>
            <a:r>
              <a:rPr lang="ja-JP" altLang="en-US" dirty="0" smtClean="0"/>
              <a:t>きれいだがでかい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PNG</a:t>
            </a:r>
          </a:p>
          <a:p>
            <a:pPr lvl="3"/>
            <a:r>
              <a:rPr lang="ja-JP" altLang="en-US" dirty="0" smtClean="0"/>
              <a:t>きれいでコンパクト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透過処理もできる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JPEG(JPG)</a:t>
            </a:r>
          </a:p>
          <a:p>
            <a:pPr lvl="3"/>
            <a:r>
              <a:rPr lang="ja-JP" altLang="en-US" dirty="0" smtClean="0"/>
              <a:t>きちゃないけど超コンパクト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表示するには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fkut_SpriteModel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色々お節介焼き</a:t>
            </a:r>
            <a:r>
              <a:rPr lang="ja-JP" altLang="en-US" dirty="0" err="1" smtClean="0"/>
              <a:t>な</a:t>
            </a:r>
            <a:r>
              <a:rPr lang="ja-JP" altLang="en-US" dirty="0" smtClean="0"/>
              <a:t>便利変数です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画像の表示を絶望的に簡単にできます</a:t>
            </a:r>
            <a:endParaRPr kumimoji="1" lang="en-US" altLang="ja-JP" dirty="0" smtClean="0"/>
          </a:p>
          <a:p>
            <a:r>
              <a:rPr lang="ja-JP" altLang="en-US" dirty="0" smtClean="0"/>
              <a:t>詳しくはお品書きを読んでね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FKUT/</a:t>
            </a:r>
            <a:r>
              <a:rPr kumimoji="1" lang="en-US" altLang="ja-JP" dirty="0" err="1" smtClean="0"/>
              <a:t>SpriteModel.h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を参照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できることが書いてあります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それに加えて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系の命令も使えるよ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fkut_SpriteModel</a:t>
            </a:r>
            <a:r>
              <a:rPr kumimoji="1" lang="ja-JP" altLang="en-US" dirty="0" smtClean="0"/>
              <a:t>型の変数を作る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fkut_SpriteModel</a:t>
            </a:r>
            <a:r>
              <a:rPr lang="en-US" altLang="ja-JP" dirty="0" smtClean="0"/>
              <a:t>   </a:t>
            </a:r>
            <a:r>
              <a:rPr lang="en-US" altLang="ja-JP" dirty="0" err="1" smtClean="0"/>
              <a:t>spr</a:t>
            </a:r>
            <a:r>
              <a:rPr lang="en-US" altLang="ja-JP" dirty="0" smtClean="0"/>
              <a:t>;</a:t>
            </a:r>
          </a:p>
          <a:p>
            <a:r>
              <a:rPr kumimoji="1" lang="ja-JP" altLang="en-US" dirty="0" smtClean="0"/>
              <a:t>表示させたい画像を読み込む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spr.readPNG</a:t>
            </a:r>
            <a:r>
              <a:rPr lang="en-US" altLang="ja-JP" dirty="0" smtClean="0"/>
              <a:t>(“hoehoe.png”);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readBMP</a:t>
            </a:r>
            <a:r>
              <a:rPr lang="en-US" altLang="ja-JP" dirty="0" smtClean="0"/>
              <a:t>/PNG/JPG</a:t>
            </a:r>
            <a:r>
              <a:rPr lang="ja-JP" altLang="en-US" dirty="0" smtClean="0"/>
              <a:t>を形式に合わせて使う</a:t>
            </a:r>
            <a:endParaRPr lang="en-US" altLang="ja-JP" dirty="0" smtClean="0"/>
          </a:p>
          <a:p>
            <a:r>
              <a:rPr lang="ja-JP" altLang="en-US" dirty="0" smtClean="0"/>
              <a:t>ウィンドウにエントリーする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window.entry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spr</a:t>
            </a:r>
            <a:r>
              <a:rPr lang="en-US" altLang="ja-JP" dirty="0" smtClean="0"/>
              <a:t>);</a:t>
            </a:r>
          </a:p>
          <a:p>
            <a:pPr lvl="2"/>
            <a:r>
              <a:rPr kumimoji="1" lang="ja-JP" altLang="en-US" dirty="0" smtClean="0"/>
              <a:t>先にカメラの設定を済ませておくこと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カメラを変更したら再エントリーすれば</a:t>
            </a:r>
            <a:r>
              <a:rPr kumimoji="1" lang="en-US" altLang="ja-JP" dirty="0" smtClean="0"/>
              <a:t>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位置やサイズの調整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glMoveTo</a:t>
            </a:r>
            <a:r>
              <a:rPr kumimoji="1" lang="ja-JP" altLang="en-US" dirty="0" smtClean="0"/>
              <a:t>や</a:t>
            </a:r>
            <a:r>
              <a:rPr kumimoji="1" lang="en-US" altLang="ja-JP" dirty="0" err="1" smtClean="0"/>
              <a:t>glTranslate</a:t>
            </a:r>
            <a:r>
              <a:rPr kumimoji="1" lang="ja-JP" altLang="en-US" dirty="0" smtClean="0"/>
              <a:t>などが利用可能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画像の中心点がどこにくるかを指定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ただし、有効なのは</a:t>
            </a:r>
            <a:r>
              <a:rPr lang="en-US" altLang="ja-JP" dirty="0" smtClean="0"/>
              <a:t>X,Y</a:t>
            </a:r>
            <a:r>
              <a:rPr lang="ja-JP" altLang="en-US" dirty="0" smtClean="0"/>
              <a:t>座標値のみ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座標の軸の取り方にも注意</a:t>
            </a:r>
            <a:r>
              <a:rPr lang="en-US" altLang="ja-JP" dirty="0" smtClean="0"/>
              <a:t>(</a:t>
            </a:r>
            <a:r>
              <a:rPr lang="ja-JP" altLang="en-US" dirty="0" smtClean="0"/>
              <a:t>次スライド参照</a:t>
            </a:r>
            <a:r>
              <a:rPr lang="en-US" altLang="ja-JP" dirty="0" smtClean="0"/>
              <a:t>)</a:t>
            </a:r>
          </a:p>
          <a:p>
            <a:r>
              <a:rPr lang="en-US" altLang="ja-JP" dirty="0" err="1" smtClean="0"/>
              <a:t>setPositionLT</a:t>
            </a:r>
            <a:r>
              <a:rPr lang="ja-JP" altLang="en-US" dirty="0" smtClean="0"/>
              <a:t>で、画像の左上がどこにくるか基準での位置指定が可能</a:t>
            </a:r>
            <a:endParaRPr lang="en-US" altLang="ja-JP" dirty="0" smtClean="0"/>
          </a:p>
          <a:p>
            <a:r>
              <a:rPr kumimoji="1" lang="ja-JP" altLang="en-US" dirty="0" smtClean="0"/>
              <a:t>表示サイズは基本的に画像自体のサイズのままになる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変更したい場合は</a:t>
            </a:r>
            <a:r>
              <a:rPr lang="en-US" altLang="ja-JP" dirty="0" err="1" smtClean="0"/>
              <a:t>setSpriteSize</a:t>
            </a:r>
            <a:r>
              <a:rPr lang="ja-JP" altLang="en-US" dirty="0" smtClean="0"/>
              <a:t>を使う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1112</Words>
  <Application>Microsoft Office PowerPoint</Application>
  <PresentationFormat>画面に合わせる (4:3)</PresentationFormat>
  <Paragraphs>189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今日のサンプル</vt:lpstr>
      <vt:lpstr>3Dにおける画像との付き合い方</vt:lpstr>
      <vt:lpstr>画像データとは</vt:lpstr>
      <vt:lpstr>表示するには</vt:lpstr>
      <vt:lpstr>基本手順</vt:lpstr>
      <vt:lpstr>位置やサイズの調整</vt:lpstr>
      <vt:lpstr>座標系の注意</vt:lpstr>
      <vt:lpstr>文字表示の手順</vt:lpstr>
      <vt:lpstr>3次元空間中に表示したい場合</vt:lpstr>
      <vt:lpstr>関数を使ってスマートに書こう</vt:lpstr>
      <vt:lpstr>関数とは</vt:lpstr>
      <vt:lpstr>Javaとの違い</vt:lpstr>
      <vt:lpstr>キーを押したら音がなる関数</vt:lpstr>
      <vt:lpstr>お品書きと本体</vt:lpstr>
      <vt:lpstr>でもそうやっていくと 1つのファイルが膨れあがっていく</vt:lpstr>
      <vt:lpstr>インクルードとは</vt:lpstr>
      <vt:lpstr>ゲームでよく使う関数の作り方</vt:lpstr>
      <vt:lpstr>値渡しと参照渡しの違い</vt:lpstr>
      <vt:lpstr>違いのまとめ</vt:lpstr>
      <vt:lpstr>その他注意点</vt:lpstr>
      <vt:lpstr>より詳しい人のために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170</cp:revision>
  <dcterms:created xsi:type="dcterms:W3CDTF">2009-10-06T17:40:33Z</dcterms:created>
  <dcterms:modified xsi:type="dcterms:W3CDTF">2011-12-21T05:09:16Z</dcterms:modified>
</cp:coreProperties>
</file>