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8" r:id="rId5"/>
    <p:sldId id="279" r:id="rId6"/>
    <p:sldId id="310" r:id="rId7"/>
    <p:sldId id="350" r:id="rId8"/>
    <p:sldId id="351" r:id="rId9"/>
    <p:sldId id="335" r:id="rId10"/>
    <p:sldId id="28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52" r:id="rId19"/>
    <p:sldId id="349" r:id="rId20"/>
    <p:sldId id="300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04D"/>
    <a:srgbClr val="F707F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03" autoAdjust="0"/>
  </p:normalViewPr>
  <p:slideViewPr>
    <p:cSldViewPr>
      <p:cViewPr varScale="1">
        <p:scale>
          <a:sx n="90" d="100"/>
          <a:sy n="90" d="100"/>
        </p:scale>
        <p:origin x="-114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2011/11/9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第</a:t>
            </a:r>
            <a:r>
              <a:rPr lang="en-US" altLang="ja-JP" dirty="0" smtClean="0"/>
              <a:t>6</a:t>
            </a:r>
            <a:r>
              <a:rPr kumimoji="1" lang="ja-JP" altLang="en-US" dirty="0" smtClean="0"/>
              <a:t>回</a:t>
            </a:r>
            <a:endParaRPr kumimoji="1" lang="ja-JP" altLang="en-US" dirty="0" smtClean="0"/>
          </a:p>
          <a:p>
            <a:r>
              <a:rPr kumimoji="1" lang="ja-JP" altLang="en-US" dirty="0" smtClean="0"/>
              <a:t>はじめての</a:t>
            </a:r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プログラミング</a:t>
            </a:r>
          </a:p>
          <a:p>
            <a:r>
              <a:rPr lang="ja-JP" altLang="en-US" dirty="0" smtClean="0"/>
              <a:t>跳んでぶつかり乗っかって編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当たった場合の戻し方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実は当たり判定よりも難しい？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戻し方の罠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動物体の次フレームでの位置を仮定する</a:t>
            </a:r>
            <a:endParaRPr kumimoji="1" lang="en-US" altLang="ja-JP" dirty="0" smtClean="0"/>
          </a:p>
          <a:p>
            <a:r>
              <a:rPr lang="ja-JP" altLang="en-US" dirty="0" smtClean="0"/>
              <a:t>その動きを阻害する可能性のある物体全てと衝突判定を行う</a:t>
            </a:r>
            <a:endParaRPr lang="en-US" altLang="ja-JP" dirty="0" smtClean="0"/>
          </a:p>
          <a:p>
            <a:r>
              <a:rPr kumimoji="1" lang="ja-JP" altLang="en-US" dirty="0" smtClean="0"/>
              <a:t>戻しベクトル</a:t>
            </a:r>
            <a:r>
              <a:rPr lang="ja-JP" altLang="en-US" dirty="0" smtClean="0"/>
              <a:t>が発生したら動物体に適用する</a:t>
            </a:r>
            <a:endParaRPr lang="en-US" altLang="ja-JP" dirty="0" smtClean="0"/>
          </a:p>
          <a:p>
            <a:r>
              <a:rPr lang="ja-JP" altLang="en-US" dirty="0" smtClean="0"/>
              <a:t>全物体と判定を終えたら終了</a:t>
            </a:r>
            <a:r>
              <a:rPr lang="en-US" altLang="ja-JP" dirty="0" smtClean="0"/>
              <a:t>…</a:t>
            </a:r>
          </a:p>
          <a:p>
            <a:pPr algn="ctr">
              <a:buNone/>
            </a:pPr>
            <a:r>
              <a:rPr lang="ja-JP" altLang="en-US" sz="6600" dirty="0" smtClean="0">
                <a:solidFill>
                  <a:srgbClr val="FF0000"/>
                </a:solidFill>
              </a:rPr>
              <a:t>ではない</a:t>
            </a:r>
            <a:endParaRPr lang="en-US" altLang="ja-JP" sz="66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以下のようなシチュを考える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右図のような状況の場合、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に衝突して発生した戻しベクトルによって、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に衝突する危険性がある</a:t>
            </a:r>
            <a:endParaRPr kumimoji="1" lang="en-US" altLang="ja-JP" dirty="0" smtClean="0"/>
          </a:p>
          <a:p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の順に判定できればいいが、そうならなかったらどうする？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kumimoji="1" lang="ja-JP" altLang="en-US" dirty="0" smtClean="0"/>
              <a:t>真上から見た図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 rot="17703651">
            <a:off x="4962286" y="3336865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 rot="4492153">
            <a:off x="6275858" y="3707633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373657" y="5229200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rot="10800000">
            <a:off x="6301649" y="4293096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解決案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全部の物体と判定して、「戻しベクトルが発生しなかったら」判定終了とする</a:t>
            </a:r>
            <a:endParaRPr kumimoji="1" lang="en-US" altLang="ja-JP" dirty="0" smtClean="0"/>
          </a:p>
          <a:p>
            <a:r>
              <a:rPr lang="ja-JP" altLang="en-US" dirty="0" smtClean="0"/>
              <a:t>色々効率化の余地はあるだろうが、とりあえずはこうしておこう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do {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戻しベクトル初期化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for(</a:t>
            </a:r>
            <a:r>
              <a:rPr lang="ja-JP" altLang="en-US" dirty="0" smtClean="0"/>
              <a:t>障害物全部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当たり判定する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戻しベクトル加算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}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動物体に適用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} while(</a:t>
            </a:r>
            <a:r>
              <a:rPr lang="ja-JP" altLang="en-US" dirty="0" smtClean="0"/>
              <a:t>適用したベクトルがゼロじゃなかったらもう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回ループ</a:t>
            </a:r>
            <a:r>
              <a:rPr lang="en-US" altLang="ja-JP" dirty="0" smtClean="0"/>
              <a:t>);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重力の扱い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基本的には常時下向きの力を働かせる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そうすると、同じ高さで並べたブロックでつっかかる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足下のブロックから先に判定できればいいが、そう</a:t>
            </a:r>
            <a:r>
              <a:rPr lang="ja-JP" altLang="en-US" dirty="0" err="1" smtClean="0"/>
              <a:t>も</a:t>
            </a:r>
            <a:r>
              <a:rPr lang="ja-JP" altLang="en-US" dirty="0" smtClean="0"/>
              <a:t>いかない</a:t>
            </a:r>
            <a:endParaRPr lang="en-US" altLang="ja-JP" dirty="0" smtClean="0"/>
          </a:p>
          <a:p>
            <a:r>
              <a:rPr kumimoji="1" lang="ja-JP" altLang="en-US" dirty="0" smtClean="0"/>
              <a:t>速度を</a:t>
            </a:r>
            <a:r>
              <a:rPr kumimoji="1" lang="en-US" altLang="ja-JP" dirty="0" smtClean="0"/>
              <a:t>XZ</a:t>
            </a:r>
            <a:r>
              <a:rPr kumimoji="1" lang="ja-JP" altLang="en-US" dirty="0" smtClean="0"/>
              <a:t>方向と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方向に分解して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回判定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dirty="0" smtClean="0"/>
              <a:t>真横から見た図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16016" y="3645024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300192" y="3645024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724128" y="2924944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8787754">
            <a:off x="6251241" y="3517415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物体を押せるようにした場合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押されて動いた物体</a:t>
            </a:r>
            <a:r>
              <a:rPr kumimoji="1" lang="en-US" altLang="ja-JP" dirty="0" err="1" smtClean="0"/>
              <a:t>vs</a:t>
            </a:r>
            <a:r>
              <a:rPr kumimoji="1" lang="ja-JP" altLang="en-US" dirty="0" smtClean="0"/>
              <a:t>全物体での判定も必要</a:t>
            </a:r>
            <a:endParaRPr kumimoji="1" lang="en-US" altLang="ja-JP" dirty="0" smtClean="0"/>
          </a:p>
          <a:p>
            <a:r>
              <a:rPr lang="ja-JP" altLang="en-US" dirty="0" smtClean="0"/>
              <a:t>連鎖的に押せるような状況作りは困難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判定回数が指数関数的に増加する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smtClean="0"/>
              <a:t>押して動かせるのは限定的にするべき</a:t>
            </a:r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その他もろもろ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カメラを一緒に動かす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自分で用意した</a:t>
            </a:r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の変数をカメラとしてセットすると、物体同様に動きをコントロールすることが可能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キャラクターの動きと同期すれば、</a:t>
            </a:r>
            <a:r>
              <a:rPr kumimoji="1" lang="en-US" altLang="ja-JP" dirty="0" smtClean="0"/>
              <a:t>FPS</a:t>
            </a:r>
            <a:r>
              <a:rPr kumimoji="1" lang="ja-JP" altLang="en-US" dirty="0" smtClean="0"/>
              <a:t>的な画面も作れる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見下ろし系のゲームの場合、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軸方向にも同期させると気持ち悪いので注意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シリーズの</a:t>
            </a:r>
            <a:r>
              <a:rPr lang="ja-JP" altLang="en-US" dirty="0" smtClean="0"/>
              <a:t>回転</a:t>
            </a:r>
            <a:r>
              <a:rPr kumimoji="1" lang="ja-JP" altLang="en-US" dirty="0" smtClean="0"/>
              <a:t>制御命令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今のところ</a:t>
            </a:r>
            <a:r>
              <a:rPr lang="ja-JP" altLang="en-US" dirty="0" smtClean="0"/>
              <a:t>「</a:t>
            </a:r>
            <a:r>
              <a:rPr lang="ja-JP" altLang="en-US" dirty="0" smtClean="0"/>
              <a:t>方向」を指定するやり方しか教えて</a:t>
            </a:r>
            <a:r>
              <a:rPr lang="ja-JP" altLang="en-US" dirty="0" smtClean="0"/>
              <a:t>いないが、他にも色々あります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XYZ</a:t>
            </a:r>
            <a:r>
              <a:rPr lang="ja-JP" altLang="en-US" dirty="0" smtClean="0"/>
              <a:t>軸それぞれについてこのくらいの角度で！などといった姿勢の指定が可能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glAngle</a:t>
            </a:r>
            <a:r>
              <a:rPr lang="en-US" altLang="ja-JP" dirty="0" smtClean="0"/>
              <a:t>()</a:t>
            </a:r>
          </a:p>
          <a:p>
            <a:pPr lvl="1"/>
            <a:r>
              <a:rPr lang="ja-JP" altLang="en-US" dirty="0" smtClean="0"/>
              <a:t>現在位置からここを中心に回転しろ、なんて命令も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glRotateWithVec</a:t>
            </a:r>
            <a:r>
              <a:rPr lang="en-US" altLang="ja-JP" dirty="0" smtClean="0"/>
              <a:t>()</a:t>
            </a:r>
            <a:endParaRPr lang="ja-JP" altLang="en-US" dirty="0" smtClean="0"/>
          </a:p>
          <a:p>
            <a:r>
              <a:rPr kumimoji="1" lang="ja-JP" altLang="en-US" dirty="0" smtClean="0"/>
              <a:t>リファレンスを見て実験して確かめよう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ぶつかるためじゃない当たり判定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ゲームでは「ある地点に到達したら何かがおきる」という処理も必要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fkut_BlockModel</a:t>
            </a:r>
            <a:r>
              <a:rPr kumimoji="1" lang="ja-JP" altLang="en-US" dirty="0" smtClean="0"/>
              <a:t>を配置して、そこに接触したらイベント発生、という使い方もできる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entry</a:t>
            </a:r>
            <a:r>
              <a:rPr lang="ja-JP" altLang="en-US" dirty="0" smtClean="0"/>
              <a:t>しなければ表示はされない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ジャンプと当たり判定の融合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複雑化してくるけど頑張ろう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その他細かい</a:t>
            </a:r>
            <a:r>
              <a:rPr lang="ja-JP" altLang="en-US" dirty="0" smtClean="0"/>
              <a:t>ところ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今回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課題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ステップアップ式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en-US" altLang="ja-JP" dirty="0" smtClean="0"/>
              <a:t>BASIC</a:t>
            </a:r>
          </a:p>
          <a:p>
            <a:pPr lvl="1"/>
            <a:r>
              <a:rPr lang="ja-JP" altLang="en-US" dirty="0" smtClean="0"/>
              <a:t>ジャンプで上っていけるフィールドを作ってみよう</a:t>
            </a:r>
            <a:endParaRPr lang="en-US" altLang="ja-JP" dirty="0" smtClean="0"/>
          </a:p>
          <a:p>
            <a:pPr lvl="1"/>
            <a:endParaRPr lang="ja-JP" altLang="en-US" dirty="0" smtClean="0"/>
          </a:p>
          <a:p>
            <a:r>
              <a:rPr lang="en-US" altLang="ja-JP" dirty="0" smtClean="0"/>
              <a:t>ADVANCED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ゴール地点を作り、そこに到達したらメッセージを表示してプログラムが終了するようにしてみよう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fl_alert</a:t>
            </a:r>
            <a:r>
              <a:rPr lang="en-US" altLang="ja-JP" dirty="0" smtClean="0"/>
              <a:t>(“</a:t>
            </a:r>
            <a:r>
              <a:rPr lang="ja-JP" altLang="en-US" dirty="0" smtClean="0"/>
              <a:t>これでメッセージが出る</a:t>
            </a:r>
            <a:r>
              <a:rPr lang="en-US" altLang="ja-JP" dirty="0" smtClean="0"/>
              <a:t>”);</a:t>
            </a:r>
          </a:p>
          <a:p>
            <a:pPr lvl="2"/>
            <a:r>
              <a:rPr kumimoji="1" lang="en-US" altLang="ja-JP" dirty="0" smtClean="0"/>
              <a:t>exit(0); // </a:t>
            </a:r>
            <a:r>
              <a:rPr kumimoji="1" lang="ja-JP" altLang="en-US" dirty="0" smtClean="0"/>
              <a:t>これでプログラムが終了する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EXTREME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障害物が入り組んだフィールドを作った上で、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抜けのない戻し方を実装して</a:t>
            </a:r>
            <a:r>
              <a:rPr lang="ja-JP" altLang="en-US" dirty="0" smtClean="0"/>
              <a:t>みよう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今日のサンプル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r>
              <a:rPr kumimoji="1" lang="ja-JP" altLang="en-US" dirty="0" smtClean="0"/>
              <a:t>ブロックがいっぱい出ます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/>
              <a:t>それ</a:t>
            </a:r>
            <a:r>
              <a:rPr lang="ja-JP" altLang="en-US" dirty="0" smtClean="0"/>
              <a:t>にぶつかれます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ジャンプしてのっかれます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合体！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ジャンプと障害物を～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</a:t>
            </a:r>
            <a:r>
              <a:rPr kumimoji="1" lang="ja-JP" altLang="en-US" dirty="0" smtClean="0"/>
              <a:t>の当たり判定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障害物は</a:t>
            </a:r>
            <a:r>
              <a:rPr kumimoji="1" lang="en-US" altLang="ja-JP" dirty="0" err="1" smtClean="0"/>
              <a:t>fkut_BlockModel</a:t>
            </a:r>
            <a:endParaRPr kumimoji="1" lang="en-US" altLang="ja-JP" dirty="0" smtClean="0"/>
          </a:p>
          <a:p>
            <a:r>
              <a:rPr lang="ja-JP" altLang="en-US" dirty="0" smtClean="0"/>
              <a:t>プレイヤーは</a:t>
            </a:r>
            <a:r>
              <a:rPr lang="en-US" altLang="ja-JP" dirty="0" err="1" smtClean="0"/>
              <a:t>fkut_SphereModel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当たり判定には、</a:t>
            </a:r>
            <a:r>
              <a:rPr lang="en-US" altLang="ja-JP" dirty="0" err="1" smtClean="0"/>
              <a:t>fkut_BlockModel</a:t>
            </a:r>
            <a:r>
              <a:rPr lang="ja-JP" altLang="en-US" dirty="0" smtClean="0"/>
              <a:t>の変数に対して</a:t>
            </a:r>
            <a:r>
              <a:rPr lang="en-US" altLang="ja-JP" dirty="0" err="1" smtClean="0"/>
              <a:t>checkToMovingSphere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block.checkToMovingSphere</a:t>
            </a:r>
            <a:r>
              <a:rPr lang="en-US" altLang="ja-JP" dirty="0" smtClean="0"/>
              <a:t>(other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spd</a:t>
            </a:r>
            <a:r>
              <a:rPr lang="en-US" altLang="ja-JP" dirty="0" smtClean="0"/>
              <a:t> , back);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other</a:t>
            </a:r>
            <a:r>
              <a:rPr lang="ja-JP" altLang="en-US" dirty="0" smtClean="0"/>
              <a:t>の</a:t>
            </a:r>
            <a:r>
              <a:rPr lang="ja-JP" altLang="en-US" dirty="0" smtClean="0"/>
              <a:t>部分</a:t>
            </a:r>
            <a:r>
              <a:rPr lang="ja-JP" altLang="en-US" dirty="0" smtClean="0"/>
              <a:t>に操作している</a:t>
            </a:r>
            <a:r>
              <a:rPr lang="en-US" altLang="ja-JP" dirty="0" err="1" smtClean="0"/>
              <a:t>SphereModel</a:t>
            </a:r>
            <a:r>
              <a:rPr lang="ja-JP" altLang="en-US" dirty="0" smtClean="0"/>
              <a:t>を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spd</a:t>
            </a:r>
            <a:r>
              <a:rPr lang="ja-JP" altLang="en-US" dirty="0" smtClean="0"/>
              <a:t>に動かす予定の速度を、</a:t>
            </a:r>
            <a:r>
              <a:rPr lang="en-US" altLang="ja-JP" dirty="0" smtClean="0"/>
              <a:t>back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空の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を渡す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if(</a:t>
            </a:r>
            <a:r>
              <a:rPr lang="ja-JP" altLang="en-US" dirty="0" smtClean="0"/>
              <a:t>命令 </a:t>
            </a:r>
            <a:r>
              <a:rPr lang="en-US" altLang="ja-JP" dirty="0" smtClean="0"/>
              <a:t>== true)</a:t>
            </a:r>
            <a:r>
              <a:rPr lang="ja-JP" altLang="en-US" dirty="0" smtClean="0"/>
              <a:t>で</a:t>
            </a:r>
            <a:r>
              <a:rPr lang="en-US" altLang="ja-JP" dirty="0" smtClean="0"/>
              <a:t>Yes</a:t>
            </a:r>
            <a:r>
              <a:rPr lang="ja-JP" altLang="en-US" dirty="0" smtClean="0"/>
              <a:t>なら衝突している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back</a:t>
            </a:r>
            <a:r>
              <a:rPr lang="ja-JP" altLang="en-US" dirty="0" smtClean="0"/>
              <a:t>の部分に渡した</a:t>
            </a:r>
            <a:r>
              <a:rPr lang="en-US" altLang="ja-JP" dirty="0" err="1" smtClean="0"/>
              <a:t>fk_Vector</a:t>
            </a:r>
            <a:r>
              <a:rPr lang="ja-JP" altLang="en-US" dirty="0" smtClean="0"/>
              <a:t>には、</a:t>
            </a:r>
            <a:r>
              <a:rPr lang="en-US" altLang="ja-JP" dirty="0" err="1" smtClean="0"/>
              <a:t>spd</a:t>
            </a:r>
            <a:r>
              <a:rPr lang="ja-JP" altLang="en-US" dirty="0" smtClean="0"/>
              <a:t>をどれだけ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減算すれば</a:t>
            </a:r>
            <a:r>
              <a:rPr lang="ja-JP" altLang="en-US" dirty="0" smtClean="0"/>
              <a:t>衝突寸前まで戻せるかを</a:t>
            </a:r>
            <a:r>
              <a:rPr lang="ja-JP" altLang="en-US" dirty="0" smtClean="0"/>
              <a:t>表すベクトル</a:t>
            </a:r>
            <a:r>
              <a:rPr lang="ja-JP" altLang="en-US" dirty="0" smtClean="0"/>
              <a:t>が入る</a:t>
            </a:r>
            <a:endParaRPr lang="en-US" altLang="ja-JP" dirty="0" smtClean="0"/>
          </a:p>
          <a:p>
            <a:endParaRPr lang="en-US" altLang="ja-JP" dirty="0" smtClean="0"/>
          </a:p>
          <a:p>
            <a:pPr lvl="2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真の衝突判定とは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ある瞬間にぶつかってるかどうか、を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調べるだけでは「干渉判定」でしかない</a:t>
            </a:r>
            <a:endParaRPr kumimoji="1" lang="en-US" altLang="ja-JP" dirty="0" smtClean="0"/>
          </a:p>
          <a:p>
            <a:r>
              <a:rPr lang="ja-JP" altLang="en-US" dirty="0" smtClean="0"/>
              <a:t>「これくらい動く予定なんだけど、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どこかでぶつかっちゃう？」を調べる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907704" y="4509120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971600" y="5733256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1619672" y="5085184"/>
            <a:ext cx="792088" cy="79208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915816" y="3717032"/>
            <a:ext cx="792088" cy="7920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!!!!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588224" y="4005064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220072" y="5373216"/>
            <a:ext cx="792088" cy="7920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732240" y="4149080"/>
            <a:ext cx="792088" cy="792088"/>
          </a:xfrm>
          <a:prstGeom prst="ellipse">
            <a:avLst/>
          </a:prstGeom>
          <a:solidFill>
            <a:srgbClr val="F707FD">
              <a:alpha val="4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 rot="19239150">
            <a:off x="5383265" y="4764630"/>
            <a:ext cx="1990685" cy="772235"/>
          </a:xfrm>
          <a:prstGeom prst="rect">
            <a:avLst/>
          </a:prstGeom>
          <a:solidFill>
            <a:srgbClr val="F707FD">
              <a:alpha val="4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5868144" y="4869160"/>
            <a:ext cx="792088" cy="79208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vSpd</a:t>
            </a:r>
            <a:r>
              <a:rPr kumimoji="1" lang="ja-JP" altLang="en-US" dirty="0" smtClean="0"/>
              <a:t>が非常に重要な変数になる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まず</a:t>
            </a:r>
            <a:r>
              <a:rPr lang="ja-JP" altLang="en-US" dirty="0" smtClean="0"/>
              <a:t>は次のフレームでどれだけ動かしたいかを</a:t>
            </a:r>
            <a:r>
              <a:rPr lang="en-US" altLang="ja-JP" dirty="0" err="1" smtClean="0"/>
              <a:t>vSpd</a:t>
            </a:r>
            <a:r>
              <a:rPr lang="ja-JP" altLang="en-US" dirty="0" smtClean="0"/>
              <a:t>に蓄積し、当たり判定で修正</a:t>
            </a:r>
            <a:endParaRPr lang="en-US" altLang="ja-JP" dirty="0" smtClean="0"/>
          </a:p>
          <a:p>
            <a:r>
              <a:rPr kumimoji="1" lang="ja-JP" altLang="en-US" dirty="0" smtClean="0"/>
              <a:t>修正</a:t>
            </a:r>
            <a:r>
              <a:rPr kumimoji="1" lang="ja-JP" altLang="en-US" dirty="0" smtClean="0"/>
              <a:t>が済んだ</a:t>
            </a:r>
            <a:r>
              <a:rPr kumimoji="1" lang="en-US" altLang="ja-JP" dirty="0" err="1" smtClean="0"/>
              <a:t>vSpd</a:t>
            </a:r>
            <a:r>
              <a:rPr kumimoji="1" lang="ja-JP" altLang="en-US" dirty="0" smtClean="0"/>
              <a:t>をモデルに</a:t>
            </a:r>
            <a:r>
              <a:rPr kumimoji="1" lang="en-US" altLang="ja-JP" dirty="0" err="1" smtClean="0"/>
              <a:t>glTranslate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で適用する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Block</a:t>
            </a:r>
            <a:r>
              <a:rPr kumimoji="1" lang="ja-JP" altLang="en-US" dirty="0" smtClean="0"/>
              <a:t>対</a:t>
            </a:r>
            <a:r>
              <a:rPr kumimoji="1" lang="en-US" altLang="ja-JP" dirty="0" smtClean="0"/>
              <a:t>Block</a:t>
            </a:r>
            <a:r>
              <a:rPr kumimoji="1" lang="ja-JP" altLang="en-US" dirty="0" smtClean="0"/>
              <a:t>なら</a:t>
            </a:r>
            <a:r>
              <a:rPr kumimoji="1" lang="en-US" altLang="ja-JP" dirty="0" err="1" smtClean="0"/>
              <a:t>checkToMovingBlock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で同じように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判定できる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用途に応じて使い分け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キャラクターは球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見た目</a:t>
            </a:r>
            <a:r>
              <a:rPr lang="ja-JP" altLang="en-US" dirty="0" smtClean="0"/>
              <a:t>はゴージャス</a:t>
            </a:r>
            <a:r>
              <a:rPr lang="ja-JP" altLang="en-US" dirty="0" smtClean="0"/>
              <a:t>に作った形状でも</a:t>
            </a:r>
            <a:r>
              <a:rPr lang="ja-JP" altLang="en-US" dirty="0" smtClean="0"/>
              <a:t>いい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それら</a:t>
            </a:r>
            <a:r>
              <a:rPr lang="ja-JP" altLang="en-US" dirty="0" smtClean="0"/>
              <a:t>を覆うような球を当たり判定用に用意して、親子関係を結べばいい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entry()</a:t>
            </a:r>
            <a:r>
              <a:rPr lang="ja-JP" altLang="en-US" dirty="0" smtClean="0"/>
              <a:t>しなければ表示されない</a:t>
            </a:r>
            <a:endParaRPr lang="en-US" altLang="ja-JP" dirty="0" smtClean="0"/>
          </a:p>
          <a:p>
            <a:r>
              <a:rPr kumimoji="1" lang="ja-JP" altLang="en-US" dirty="0" smtClean="0"/>
              <a:t>マップは</a:t>
            </a:r>
            <a:r>
              <a:rPr kumimoji="1" lang="ja-JP" altLang="en-US" dirty="0" smtClean="0"/>
              <a:t>ブロック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球だ</a:t>
            </a:r>
            <a:r>
              <a:rPr lang="ja-JP" altLang="en-US" dirty="0" smtClean="0"/>
              <a:t>とつるつるすべって操作性に難がある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84588" y="2924944"/>
            <a:ext cx="9361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6112580" y="1988840"/>
            <a:ext cx="100811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19424310">
            <a:off x="7146682" y="2952991"/>
            <a:ext cx="49567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2769714">
            <a:off x="5543070" y="2912548"/>
            <a:ext cx="48728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112580" y="4149080"/>
            <a:ext cx="4789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688644" y="4149080"/>
            <a:ext cx="47052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932416" y="2060848"/>
            <a:ext cx="3384000" cy="3384376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9289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708</Words>
  <Application>Microsoft Office PowerPoint</Application>
  <PresentationFormat>画面に合わせる (4:3)</PresentationFormat>
  <Paragraphs>117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プロジェクト演習Ⅱ インタラクティブゲーム制作 イントロダクション2</vt:lpstr>
      <vt:lpstr>今日の内容</vt:lpstr>
      <vt:lpstr>今週のプロジェクト</vt:lpstr>
      <vt:lpstr>今日のサンプル</vt:lpstr>
      <vt:lpstr>合体！ </vt:lpstr>
      <vt:lpstr>今回の当たり判定</vt:lpstr>
      <vt:lpstr>真の衝突判定とは</vt:lpstr>
      <vt:lpstr>vSpdが非常に重要な変数になる</vt:lpstr>
      <vt:lpstr>用途に応じて使い分け</vt:lpstr>
      <vt:lpstr>当たった場合の戻し方</vt:lpstr>
      <vt:lpstr>戻し方の罠</vt:lpstr>
      <vt:lpstr>以下のようなシチュを考える</vt:lpstr>
      <vt:lpstr>解決案</vt:lpstr>
      <vt:lpstr>重力の扱い</vt:lpstr>
      <vt:lpstr>物体を押せるようにした場合</vt:lpstr>
      <vt:lpstr>その他もろもろ</vt:lpstr>
      <vt:lpstr>カメラを一緒に動かす</vt:lpstr>
      <vt:lpstr>Modelシリーズの回転制御命令</vt:lpstr>
      <vt:lpstr>ぶつかるためじゃない当たり判定</vt:lpstr>
      <vt:lpstr>今回の課題 (ステップアップ式)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171</cp:revision>
  <dcterms:created xsi:type="dcterms:W3CDTF">2009-10-06T17:40:33Z</dcterms:created>
  <dcterms:modified xsi:type="dcterms:W3CDTF">2011-11-09T06:32:47Z</dcterms:modified>
</cp:coreProperties>
</file>