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8" r:id="rId4"/>
    <p:sldId id="268" r:id="rId5"/>
    <p:sldId id="336" r:id="rId6"/>
    <p:sldId id="279" r:id="rId7"/>
    <p:sldId id="341" r:id="rId8"/>
    <p:sldId id="310" r:id="rId9"/>
    <p:sldId id="316" r:id="rId10"/>
    <p:sldId id="325" r:id="rId11"/>
    <p:sldId id="335" r:id="rId12"/>
    <p:sldId id="280" r:id="rId13"/>
    <p:sldId id="281" r:id="rId14"/>
    <p:sldId id="330" r:id="rId15"/>
    <p:sldId id="331" r:id="rId16"/>
    <p:sldId id="337" r:id="rId17"/>
    <p:sldId id="329" r:id="rId18"/>
    <p:sldId id="338" r:id="rId19"/>
    <p:sldId id="332" r:id="rId20"/>
    <p:sldId id="340" r:id="rId21"/>
    <p:sldId id="339" r:id="rId22"/>
    <p:sldId id="300" r:id="rId2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03" autoAdjust="0"/>
  </p:normalViewPr>
  <p:slideViewPr>
    <p:cSldViewPr>
      <p:cViewPr varScale="1">
        <p:scale>
          <a:sx n="99" d="100"/>
          <a:sy n="99" d="100"/>
        </p:scale>
        <p:origin x="-4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2011/11/2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2011/11/2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2011/11/2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2011/11/2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2011/11/2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2011/11/2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2011/11/2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2011/11/2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2011/11/2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2011/11/2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2011/11/2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AE54-8286-40E6-B176-95992E070C67}" type="datetimeFigureOut">
              <a:rPr kumimoji="1" lang="ja-JP" altLang="en-US" smtClean="0"/>
              <a:pPr/>
              <a:t>2011/11/2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プロジェクト演習</a:t>
            </a:r>
            <a:r>
              <a:rPr lang="en-US" altLang="ja-JP" dirty="0" smtClean="0"/>
              <a:t>Ⅱ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/>
              <a:t>インタラクティブゲーム</a:t>
            </a:r>
            <a:r>
              <a:rPr lang="ja-JP" altLang="en-US" dirty="0" smtClean="0"/>
              <a:t>制作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イントロダクション</a:t>
            </a:r>
            <a:r>
              <a:rPr lang="en-US" altLang="ja-JP" dirty="0" smtClean="0"/>
              <a:t>2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第</a:t>
            </a:r>
            <a:r>
              <a:rPr lang="en-US" altLang="ja-JP" dirty="0"/>
              <a:t>5</a:t>
            </a:r>
            <a:r>
              <a:rPr kumimoji="1" lang="ja-JP" altLang="en-US" dirty="0" smtClean="0"/>
              <a:t>回</a:t>
            </a:r>
          </a:p>
          <a:p>
            <a:r>
              <a:rPr kumimoji="1" lang="ja-JP" altLang="en-US" dirty="0" smtClean="0"/>
              <a:t>はじめての</a:t>
            </a:r>
            <a:r>
              <a:rPr kumimoji="1" lang="en-US" altLang="ja-JP" dirty="0" smtClean="0"/>
              <a:t>3D</a:t>
            </a:r>
            <a:r>
              <a:rPr kumimoji="1" lang="ja-JP" altLang="en-US" dirty="0" smtClean="0"/>
              <a:t>プログラミング</a:t>
            </a:r>
          </a:p>
          <a:p>
            <a:r>
              <a:rPr lang="ja-JP" altLang="en-US" dirty="0" err="1" smtClean="0"/>
              <a:t>当ててんの</a:t>
            </a:r>
            <a:r>
              <a:rPr lang="ja-JP" altLang="en-US" dirty="0" smtClean="0"/>
              <a:t>よ編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どんどん使いましょう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いっぱい敵を出したり、地形用のパーツを作るときには配列の方が便利なことが多いです</a:t>
            </a:r>
            <a:endParaRPr kumimoji="1" lang="en-US" altLang="ja-JP" dirty="0" smtClean="0"/>
          </a:p>
          <a:p>
            <a:r>
              <a:rPr lang="en-US" altLang="ja-JP" dirty="0" err="1" smtClean="0"/>
              <a:t>i</a:t>
            </a:r>
            <a:r>
              <a:rPr lang="ja-JP" altLang="en-US" dirty="0" smtClean="0"/>
              <a:t>を座標値の計算に使うと、手間のかかる配置が楽できたり、計算式次第では美しい形ができたりします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2</a:t>
            </a:r>
            <a:r>
              <a:rPr kumimoji="1" lang="ja-JP" altLang="en-US" dirty="0" smtClean="0"/>
              <a:t>重、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重のループにすれば平面や立体空間に展開する形状が作れます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配列を使う上での注意点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添え字が</a:t>
            </a:r>
            <a:r>
              <a:rPr kumimoji="1" lang="en-US" altLang="ja-JP" dirty="0" smtClean="0"/>
              <a:t>[</a:t>
            </a:r>
            <a:r>
              <a:rPr kumimoji="1" lang="ja-JP" altLang="en-US" dirty="0" smtClean="0"/>
              <a:t>個数</a:t>
            </a:r>
            <a:r>
              <a:rPr kumimoji="1" lang="en-US" altLang="ja-JP" dirty="0" smtClean="0"/>
              <a:t>-1]</a:t>
            </a:r>
            <a:r>
              <a:rPr kumimoji="1" lang="ja-JP" altLang="en-US" dirty="0" smtClean="0"/>
              <a:t>を超えないように！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iDs</a:t>
            </a:r>
            <a:r>
              <a:rPr lang="en-US" altLang="ja-JP" dirty="0" smtClean="0"/>
              <a:t>[10]</a:t>
            </a:r>
            <a:r>
              <a:rPr lang="ja-JP" altLang="en-US" dirty="0" smtClean="0"/>
              <a:t>で作ったら</a:t>
            </a:r>
            <a:r>
              <a:rPr lang="en-US" altLang="ja-JP" dirty="0" smtClean="0"/>
              <a:t>0,1,2,…,8,9</a:t>
            </a:r>
            <a:r>
              <a:rPr lang="ja-JP" altLang="en-US" dirty="0" smtClean="0"/>
              <a:t>までです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オーバーした場合、落っこちるならまだよし、落ちずに不可思議な挙動をすることも</a:t>
            </a:r>
            <a:r>
              <a:rPr kumimoji="1" lang="en-US" altLang="ja-JP" dirty="0" smtClean="0"/>
              <a:t>…</a:t>
            </a:r>
          </a:p>
          <a:p>
            <a:r>
              <a:rPr kumimoji="1" lang="ja-JP" altLang="en-US" dirty="0" smtClean="0"/>
              <a:t>配列の個数には変数を使えません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10</a:t>
            </a:r>
            <a:r>
              <a:rPr lang="ja-JP" altLang="en-US" dirty="0" smtClean="0"/>
              <a:t>とか</a:t>
            </a:r>
            <a:r>
              <a:rPr lang="en-US" altLang="ja-JP" dirty="0" smtClean="0"/>
              <a:t>20</a:t>
            </a:r>
            <a:r>
              <a:rPr lang="ja-JP" altLang="en-US" dirty="0" smtClean="0"/>
              <a:t>とか、数値を直接指定します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プログラム中に直書きする値のことを「定数」と呼びます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21928940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当たり判定の基礎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ガチ数学の世界へようこそ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衝突判定とは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CG</a:t>
            </a:r>
            <a:r>
              <a:rPr kumimoji="1" lang="ja-JP" altLang="en-US" dirty="0" smtClean="0"/>
              <a:t>上で物がぶつかっているか</a:t>
            </a:r>
            <a:endParaRPr kumimoji="1" lang="en-US" altLang="ja-JP" dirty="0" smtClean="0"/>
          </a:p>
          <a:p>
            <a:r>
              <a:rPr kumimoji="1" lang="ja-JP" altLang="en-US" dirty="0" smtClean="0"/>
              <a:t>どこでぶつかったか</a:t>
            </a:r>
            <a:endParaRPr kumimoji="1" lang="en-US" altLang="ja-JP" dirty="0" smtClean="0"/>
          </a:p>
          <a:p>
            <a:r>
              <a:rPr kumimoji="1" lang="ja-JP" altLang="en-US" dirty="0" smtClean="0"/>
              <a:t>いつぶつかったか</a:t>
            </a:r>
            <a:endParaRPr kumimoji="1" lang="en-US" altLang="ja-JP" dirty="0" smtClean="0"/>
          </a:p>
          <a:p>
            <a:r>
              <a:rPr lang="ja-JP" altLang="en-US" dirty="0" smtClean="0"/>
              <a:t>どのくらい位置を動かすと帳尻が合うか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などなどを計算して求める、数学を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ふんだんに活用する技術分野である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衝突判定用の形状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見た目通りに厳密な判定をすると、大量に物体が存在するゲーム（無双など）は処理が重くて大変なことになる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力業で考えた場合、物体数</a:t>
            </a:r>
            <a:r>
              <a:rPr lang="en-US" altLang="ja-JP" dirty="0" smtClean="0"/>
              <a:t>*</a:t>
            </a:r>
            <a:r>
              <a:rPr lang="ja-JP" altLang="en-US" dirty="0" smtClean="0"/>
              <a:t>物体数の回数分判定処理を行わなければならない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判定用の簡易形状を用意し、裏ではそれで計算するのがセオリー</a:t>
            </a:r>
            <a:endParaRPr kumimoji="1" lang="en-US" altLang="ja-JP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判定素材としての「球」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中心間の距離が、お互いの半径の合計より小さかったら衝突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一番シンプルな判定</a:t>
            </a:r>
            <a:endParaRPr lang="en-US" altLang="ja-JP" dirty="0" smtClean="0"/>
          </a:p>
          <a:p>
            <a:r>
              <a:rPr lang="ja-JP" altLang="en-US" dirty="0" smtClean="0"/>
              <a:t>球だけで押し通すのは厳しいが、他の判定と併用することも多く、活躍する</a:t>
            </a:r>
          </a:p>
          <a:p>
            <a:pPr lvl="1"/>
            <a:r>
              <a:rPr lang="ja-JP" altLang="en-US" dirty="0" smtClean="0"/>
              <a:t>球の中心を「点」から「線分」に拡張することにより「カプセル」へと進化する</a:t>
            </a:r>
          </a:p>
          <a:p>
            <a:endParaRPr kumimoji="1" lang="ja-JP" altLang="en-US" dirty="0"/>
          </a:p>
        </p:txBody>
      </p:sp>
      <p:sp>
        <p:nvSpPr>
          <p:cNvPr id="6" name="円/楕円 5"/>
          <p:cNvSpPr/>
          <p:nvPr/>
        </p:nvSpPr>
        <p:spPr>
          <a:xfrm>
            <a:off x="785786" y="3214686"/>
            <a:ext cx="1714512" cy="1643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2214546" y="4429132"/>
            <a:ext cx="1500198" cy="1357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 flipH="1" flipV="1">
            <a:off x="1619672" y="4005064"/>
            <a:ext cx="72008" cy="7200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 flipH="1" flipV="1">
            <a:off x="2915816" y="5085184"/>
            <a:ext cx="72008" cy="7200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" name="直線矢印コネクタ 13"/>
          <p:cNvCxnSpPr>
            <a:stCxn id="11" idx="1"/>
            <a:endCxn id="12" idx="6"/>
          </p:cNvCxnSpPr>
          <p:nvPr/>
        </p:nvCxnSpPr>
        <p:spPr>
          <a:xfrm>
            <a:off x="1681135" y="4066527"/>
            <a:ext cx="1234681" cy="105466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判定の原理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2</a:t>
            </a:r>
            <a:r>
              <a:rPr kumimoji="1" lang="ja-JP" altLang="en-US" dirty="0" err="1" smtClean="0"/>
              <a:t>つの</a:t>
            </a:r>
            <a:r>
              <a:rPr kumimoji="1" lang="ja-JP" altLang="en-US" dirty="0" smtClean="0"/>
              <a:t>球の中心点を</a:t>
            </a:r>
            <a:r>
              <a:rPr kumimoji="1" lang="en-US" altLang="ja-JP" dirty="0" smtClean="0"/>
              <a:t>A,B</a:t>
            </a:r>
            <a:r>
              <a:rPr kumimoji="1" lang="ja-JP" altLang="en-US" dirty="0" smtClean="0"/>
              <a:t>とする</a:t>
            </a:r>
            <a:endParaRPr kumimoji="1" lang="en-US" altLang="ja-JP" dirty="0" smtClean="0"/>
          </a:p>
          <a:p>
            <a:r>
              <a:rPr kumimoji="1" lang="en-US" altLang="ja-JP" dirty="0" smtClean="0"/>
              <a:t>2</a:t>
            </a:r>
            <a:r>
              <a:rPr kumimoji="1" lang="ja-JP" altLang="en-US" dirty="0" smtClean="0"/>
              <a:t>点</a:t>
            </a:r>
            <a:r>
              <a:rPr kumimoji="1" lang="en-US" altLang="ja-JP" dirty="0" smtClean="0"/>
              <a:t>(A,B)</a:t>
            </a:r>
            <a:r>
              <a:rPr kumimoji="1" lang="ja-JP" altLang="en-US" dirty="0" smtClean="0"/>
              <a:t>間の距離は以下のように表せる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C=B-A</a:t>
            </a:r>
          </a:p>
          <a:p>
            <a:pPr lvl="1"/>
            <a:r>
              <a:rPr lang="en-US" altLang="ja-JP" dirty="0" smtClean="0"/>
              <a:t>dist = </a:t>
            </a:r>
            <a:r>
              <a:rPr lang="ja-JP" altLang="en-US" dirty="0" smtClean="0"/>
              <a:t>√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C.x</a:t>
            </a:r>
            <a:r>
              <a:rPr lang="en-US" altLang="ja-JP" dirty="0" smtClean="0"/>
              <a:t>*</a:t>
            </a:r>
            <a:r>
              <a:rPr lang="en-US" altLang="ja-JP" dirty="0" err="1" smtClean="0"/>
              <a:t>C.x</a:t>
            </a:r>
            <a:r>
              <a:rPr lang="en-US" altLang="ja-JP" dirty="0" smtClean="0"/>
              <a:t> + </a:t>
            </a:r>
            <a:r>
              <a:rPr lang="en-US" altLang="ja-JP" dirty="0" err="1" smtClean="0"/>
              <a:t>C.y</a:t>
            </a:r>
            <a:r>
              <a:rPr lang="en-US" altLang="ja-JP" dirty="0" smtClean="0"/>
              <a:t>*</a:t>
            </a:r>
            <a:r>
              <a:rPr lang="en-US" altLang="ja-JP" dirty="0" err="1" smtClean="0"/>
              <a:t>C.y</a:t>
            </a:r>
            <a:r>
              <a:rPr lang="en-US" altLang="ja-JP" dirty="0" smtClean="0"/>
              <a:t> + </a:t>
            </a:r>
            <a:r>
              <a:rPr lang="en-US" altLang="ja-JP" dirty="0" err="1" smtClean="0"/>
              <a:t>C.z</a:t>
            </a:r>
            <a:r>
              <a:rPr lang="en-US" altLang="ja-JP" dirty="0" smtClean="0"/>
              <a:t>*</a:t>
            </a:r>
            <a:r>
              <a:rPr lang="en-US" altLang="ja-JP" dirty="0" err="1" smtClean="0"/>
              <a:t>C.z</a:t>
            </a:r>
            <a:r>
              <a:rPr lang="en-US" altLang="ja-JP" dirty="0" smtClean="0"/>
              <a:t>)</a:t>
            </a:r>
          </a:p>
          <a:p>
            <a:r>
              <a:rPr lang="en-US" altLang="ja-JP" dirty="0" smtClean="0"/>
              <a:t>2</a:t>
            </a:r>
            <a:r>
              <a:rPr lang="ja-JP" altLang="en-US" dirty="0" smtClean="0"/>
              <a:t>点間の距離が</a:t>
            </a:r>
            <a:r>
              <a:rPr lang="en-US" altLang="ja-JP" dirty="0" smtClean="0"/>
              <a:t>2</a:t>
            </a:r>
            <a:r>
              <a:rPr lang="ja-JP" altLang="en-US" dirty="0" err="1" smtClean="0"/>
              <a:t>つの</a:t>
            </a:r>
            <a:r>
              <a:rPr lang="ja-JP" altLang="en-US" dirty="0" smtClean="0"/>
              <a:t>球の半径の合計以上なら未衝突、以下なら衝突発生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pPr lvl="1"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とりあえず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細かいことはこっちでやっておきました</a:t>
            </a:r>
            <a:endParaRPr kumimoji="1" lang="en-US" altLang="ja-JP" dirty="0" smtClean="0"/>
          </a:p>
          <a:p>
            <a:pPr lvl="1"/>
            <a:r>
              <a:rPr kumimoji="1" lang="en-US" altLang="ja-JP" dirty="0" err="1" smtClean="0"/>
              <a:t>sphere.checkToSphere</a:t>
            </a:r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other_s</a:t>
            </a:r>
            <a:r>
              <a:rPr kumimoji="1" lang="en-US" altLang="ja-JP" dirty="0" smtClean="0"/>
              <a:t>, back);</a:t>
            </a:r>
          </a:p>
          <a:p>
            <a:pPr lvl="2"/>
            <a:r>
              <a:rPr lang="en-US" altLang="ja-JP" dirty="0" err="1" smtClean="0"/>
              <a:t>other_s</a:t>
            </a:r>
            <a:r>
              <a:rPr lang="ja-JP" altLang="en-US" dirty="0" smtClean="0"/>
              <a:t>の部分に他の</a:t>
            </a:r>
            <a:r>
              <a:rPr lang="en-US" altLang="ja-JP" dirty="0" err="1" smtClean="0"/>
              <a:t>SphereModel</a:t>
            </a:r>
            <a:r>
              <a:rPr lang="ja-JP" altLang="en-US" dirty="0" smtClean="0"/>
              <a:t>を、</a:t>
            </a:r>
            <a:r>
              <a:rPr lang="en-US" altLang="ja-JP" dirty="0" smtClean="0"/>
              <a:t>back</a:t>
            </a:r>
            <a:r>
              <a:rPr lang="ja-JP" altLang="en-US" dirty="0" err="1" smtClean="0"/>
              <a:t>には</a:t>
            </a:r>
            <a:r>
              <a:rPr lang="ja-JP" altLang="en-US" dirty="0" smtClean="0"/>
              <a:t>空の</a:t>
            </a:r>
            <a:r>
              <a:rPr lang="en-US" altLang="ja-JP" dirty="0" err="1" smtClean="0"/>
              <a:t>fk_Vector</a:t>
            </a:r>
            <a:r>
              <a:rPr lang="ja-JP" altLang="en-US" dirty="0" smtClean="0"/>
              <a:t>を渡す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命令の実行結果として、衝突していたら</a:t>
            </a:r>
            <a:r>
              <a:rPr lang="en-US" altLang="ja-JP" dirty="0" smtClean="0"/>
              <a:t>true(</a:t>
            </a:r>
            <a:r>
              <a:rPr lang="ja-JP" altLang="en-US" dirty="0" smtClean="0"/>
              <a:t>条件式の</a:t>
            </a:r>
            <a:r>
              <a:rPr lang="en-US" altLang="ja-JP" dirty="0" smtClean="0"/>
              <a:t>Yes</a:t>
            </a:r>
            <a:r>
              <a:rPr lang="ja-JP" altLang="en-US" dirty="0" smtClean="0"/>
              <a:t>に相当</a:t>
            </a:r>
            <a:r>
              <a:rPr lang="en-US" altLang="ja-JP" dirty="0" smtClean="0"/>
              <a:t>)</a:t>
            </a:r>
            <a:r>
              <a:rPr lang="ja-JP" altLang="en-US" dirty="0" err="1" smtClean="0"/>
              <a:t>、</a:t>
            </a:r>
            <a:r>
              <a:rPr lang="ja-JP" altLang="en-US" dirty="0" smtClean="0"/>
              <a:t>していなければ</a:t>
            </a:r>
            <a:r>
              <a:rPr lang="en-US" altLang="ja-JP" dirty="0" smtClean="0"/>
              <a:t>false(No</a:t>
            </a:r>
            <a:r>
              <a:rPr lang="ja-JP" altLang="en-US" dirty="0" smtClean="0"/>
              <a:t>に相当</a:t>
            </a:r>
            <a:r>
              <a:rPr lang="en-US" altLang="ja-JP" dirty="0" smtClean="0"/>
              <a:t>)</a:t>
            </a:r>
            <a:r>
              <a:rPr lang="ja-JP" altLang="en-US" dirty="0" smtClean="0"/>
              <a:t>が返ってくる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i</a:t>
            </a:r>
            <a:r>
              <a:rPr kumimoji="1" lang="en-US" altLang="ja-JP" dirty="0" smtClean="0"/>
              <a:t>f(</a:t>
            </a:r>
            <a:r>
              <a:rPr kumimoji="1" lang="ja-JP" altLang="en-US" dirty="0" smtClean="0"/>
              <a:t>命令 </a:t>
            </a:r>
            <a:r>
              <a:rPr kumimoji="1" lang="en-US" altLang="ja-JP" dirty="0" smtClean="0"/>
              <a:t>== true)</a:t>
            </a:r>
            <a:r>
              <a:rPr kumimoji="1" lang="ja-JP" altLang="en-US" dirty="0" smtClean="0"/>
              <a:t>で</a:t>
            </a:r>
            <a:r>
              <a:rPr kumimoji="1" lang="en-US" altLang="ja-JP" dirty="0" smtClean="0"/>
              <a:t>Yes</a:t>
            </a:r>
            <a:r>
              <a:rPr kumimoji="1" lang="ja-JP" altLang="en-US" dirty="0" smtClean="0"/>
              <a:t>なら衝突して</a:t>
            </a:r>
            <a:r>
              <a:rPr lang="ja-JP" altLang="en-US" dirty="0" smtClean="0"/>
              <a:t>いる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back</a:t>
            </a:r>
            <a:r>
              <a:rPr lang="ja-JP" altLang="en-US" dirty="0" smtClean="0"/>
              <a:t>の部分に渡した</a:t>
            </a:r>
            <a:r>
              <a:rPr lang="en-US" altLang="ja-JP" dirty="0" err="1" smtClean="0"/>
              <a:t>fk_Vector</a:t>
            </a:r>
            <a:r>
              <a:rPr lang="ja-JP" altLang="en-US" dirty="0" smtClean="0"/>
              <a:t>には、</a:t>
            </a:r>
            <a:r>
              <a:rPr lang="en-US" altLang="ja-JP" dirty="0" smtClean="0"/>
              <a:t>sphere</a:t>
            </a:r>
            <a:r>
              <a:rPr lang="ja-JP" altLang="en-US" dirty="0" smtClean="0"/>
              <a:t>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どれだけ</a:t>
            </a:r>
            <a:r>
              <a:rPr lang="en-US" altLang="ja-JP" dirty="0" err="1" smtClean="0"/>
              <a:t>glTranslate</a:t>
            </a:r>
            <a:r>
              <a:rPr lang="en-US" altLang="ja-JP" dirty="0" smtClean="0"/>
              <a:t>()</a:t>
            </a:r>
            <a:r>
              <a:rPr lang="ja-JP" altLang="en-US" dirty="0" smtClean="0"/>
              <a:t>すれば衝突寸前まで戻せるかを表す戻しベクトルが入る</a:t>
            </a:r>
            <a:endParaRPr lang="en-US" altLang="ja-JP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戻し方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操作キャラ</a:t>
            </a:r>
            <a:r>
              <a:rPr kumimoji="1" lang="en-US" altLang="ja-JP" dirty="0" smtClean="0"/>
              <a:t>VS</a:t>
            </a:r>
            <a:r>
              <a:rPr kumimoji="1" lang="ja-JP" altLang="en-US" dirty="0" smtClean="0"/>
              <a:t>障害物全部の判定が必要</a:t>
            </a:r>
            <a:endParaRPr kumimoji="1" lang="en-US" altLang="ja-JP" dirty="0" smtClean="0"/>
          </a:p>
          <a:p>
            <a:r>
              <a:rPr lang="en-US" altLang="ja-JP" dirty="0" smtClean="0"/>
              <a:t>1</a:t>
            </a:r>
            <a:r>
              <a:rPr lang="ja-JP" altLang="en-US" dirty="0" err="1" smtClean="0"/>
              <a:t>つずつ</a:t>
            </a:r>
            <a:r>
              <a:rPr lang="ja-JP" altLang="en-US" dirty="0" smtClean="0"/>
              <a:t>調べ、ぶつかっていたらめり込み分動かして元に戻す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戻す方向に注意が必要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障害物が別々の変数だと大変、だが</a:t>
            </a:r>
            <a:r>
              <a:rPr lang="en-US" altLang="ja-JP" dirty="0" smtClean="0"/>
              <a:t>…</a:t>
            </a:r>
          </a:p>
          <a:p>
            <a:pPr lvl="1"/>
            <a:r>
              <a:rPr kumimoji="1" lang="ja-JP" altLang="en-US" dirty="0" smtClean="0"/>
              <a:t>配列を使うことで繰り返しで片付けられる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注意点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あまり高速に動かしていると、貫通してしまう場合がある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速度が大きい場合は、少しずつ動かして判定するのが吉</a:t>
            </a:r>
            <a:endParaRPr lang="en-US" altLang="ja-JP" dirty="0" smtClean="0"/>
          </a:p>
          <a:p>
            <a:r>
              <a:rPr kumimoji="1" lang="ja-JP" altLang="en-US" dirty="0" smtClean="0"/>
              <a:t>物体が密集していると、押し合いへし合いしてあらぬ方向へ押し出される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ゲームを構成する最低限の配置を工夫しよう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今日の内容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配列</a:t>
            </a:r>
            <a:r>
              <a:rPr lang="ja-JP" altLang="en-US" dirty="0" smtClean="0"/>
              <a:t>と繰り返し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プログラミング演習に先駆けてやっちゃう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当たり</a:t>
            </a:r>
            <a:r>
              <a:rPr lang="ja-JP" altLang="en-US" dirty="0"/>
              <a:t>判定</a:t>
            </a:r>
            <a:r>
              <a:rPr lang="ja-JP" altLang="en-US" dirty="0" smtClean="0"/>
              <a:t>の</a:t>
            </a:r>
            <a:r>
              <a:rPr lang="ja-JP" altLang="en-US" dirty="0"/>
              <a:t>初歩の</a:t>
            </a:r>
            <a:r>
              <a:rPr lang="ja-JP" altLang="en-US" dirty="0" smtClean="0"/>
              <a:t>初歩</a:t>
            </a:r>
            <a:endParaRPr lang="en-US" altLang="ja-JP" dirty="0" smtClean="0"/>
          </a:p>
          <a:p>
            <a:pPr lvl="1"/>
            <a:r>
              <a:rPr lang="ja-JP" altLang="en-US" dirty="0"/>
              <a:t>まず</a:t>
            </a:r>
            <a:r>
              <a:rPr lang="ja-JP" altLang="en-US" dirty="0" smtClean="0"/>
              <a:t>はシンプルで簡単なところから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ブロックも判定素材として使え</a:t>
            </a:r>
            <a:r>
              <a:rPr lang="ja-JP" altLang="en-US" dirty="0" smtClean="0"/>
              <a:t>る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原理は複雑ですが、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とりあえず気にせず使ってください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err="1" smtClean="0"/>
              <a:t>checkToSphere</a:t>
            </a:r>
            <a:r>
              <a:rPr kumimoji="1" lang="en-US" altLang="ja-JP" dirty="0" smtClean="0"/>
              <a:t>()</a:t>
            </a:r>
            <a:r>
              <a:rPr kumimoji="1" lang="ja-JP" altLang="en-US" dirty="0" smtClean="0"/>
              <a:t>と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err="1" smtClean="0"/>
              <a:t>checkToBlock</a:t>
            </a:r>
            <a:r>
              <a:rPr kumimoji="1" lang="en-US" altLang="ja-JP" dirty="0" smtClean="0"/>
              <a:t>()</a:t>
            </a:r>
            <a:r>
              <a:rPr kumimoji="1" lang="ja-JP" altLang="en-US" dirty="0" smtClean="0"/>
              <a:t>が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あるので、状況に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合わせて使い分ける</a:t>
            </a:r>
            <a:endParaRPr lang="en-US" altLang="ja-JP" dirty="0" smtClean="0"/>
          </a:p>
          <a:p>
            <a:r>
              <a:rPr lang="ja-JP" altLang="en-US" dirty="0" smtClean="0"/>
              <a:t>球側には</a:t>
            </a:r>
            <a:r>
              <a:rPr lang="en-US" altLang="ja-JP" dirty="0" err="1" smtClean="0"/>
              <a:t>checkToBlock</a:t>
            </a:r>
            <a:r>
              <a:rPr lang="en-US" altLang="ja-JP" dirty="0" smtClean="0"/>
              <a:t>()</a:t>
            </a:r>
            <a:r>
              <a:rPr lang="ja-JP" altLang="en-US" dirty="0" smtClean="0"/>
              <a:t>が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無いのでブロック側から判定する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戻しベクトルを</a:t>
            </a:r>
            <a:r>
              <a:rPr lang="ja-JP" altLang="en-US" dirty="0" smtClean="0"/>
              <a:t>反転して扱うので注意！</a:t>
            </a:r>
            <a:endParaRPr kumimoji="1" lang="ja-JP" altLang="en-US" dirty="0"/>
          </a:p>
        </p:txBody>
      </p:sp>
      <p:sp>
        <p:nvSpPr>
          <p:cNvPr id="6" name="円/楕円 5"/>
          <p:cNvSpPr/>
          <p:nvPr/>
        </p:nvSpPr>
        <p:spPr>
          <a:xfrm>
            <a:off x="713778" y="3284984"/>
            <a:ext cx="1714512" cy="1643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 flipH="1" flipV="1">
            <a:off x="1547664" y="4075362"/>
            <a:ext cx="72008" cy="7200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" name="直線矢印コネクタ 7"/>
          <p:cNvCxnSpPr>
            <a:stCxn id="7" idx="1"/>
          </p:cNvCxnSpPr>
          <p:nvPr/>
        </p:nvCxnSpPr>
        <p:spPr>
          <a:xfrm>
            <a:off x="1609127" y="4136825"/>
            <a:ext cx="1234681" cy="105466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2843808" y="4509120"/>
            <a:ext cx="1368152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次回に向けての課題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今回のサンプルはジャンプ関係の処理を一切入れていません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どう組み合わせたらいけるだろう？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ジャンプして乗っかるってどうすれば？</a:t>
            </a:r>
            <a:endParaRPr kumimoji="1" lang="en-US" altLang="ja-JP" dirty="0" smtClean="0"/>
          </a:p>
          <a:p>
            <a:r>
              <a:rPr lang="ja-JP" altLang="en-US" dirty="0" smtClean="0"/>
              <a:t>高速でぶつかってすり抜ける問題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少しずつ動かして判定する、などの手段は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考えられるけど</a:t>
            </a:r>
            <a:r>
              <a:rPr kumimoji="1" lang="en-US" altLang="ja-JP" dirty="0" smtClean="0"/>
              <a:t>…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今回</a:t>
            </a:r>
            <a:r>
              <a:rPr kumimoji="1" lang="ja-JP" altLang="en-US" dirty="0" smtClean="0"/>
              <a:t>の課題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en-US" altLang="ja-JP" dirty="0" smtClean="0"/>
              <a:t>BASIC</a:t>
            </a:r>
          </a:p>
          <a:p>
            <a:pPr lvl="1"/>
            <a:r>
              <a:rPr lang="ja-JP" altLang="en-US" dirty="0" smtClean="0"/>
              <a:t>ボンバーマン的なフィールドを作ってみよう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</a:t>
            </a:r>
            <a:r>
              <a:rPr lang="ja-JP" altLang="en-US" dirty="0" smtClean="0"/>
              <a:t>ブロックで仕切られたフィールド</a:t>
            </a:r>
            <a:r>
              <a:rPr lang="en-US" altLang="ja-JP" dirty="0" smtClean="0"/>
              <a:t>)</a:t>
            </a:r>
          </a:p>
          <a:p>
            <a:r>
              <a:rPr kumimoji="1" lang="en-US" altLang="ja-JP" dirty="0" smtClean="0"/>
              <a:t>ADVANCED</a:t>
            </a:r>
          </a:p>
          <a:p>
            <a:pPr lvl="1"/>
            <a:r>
              <a:rPr lang="ja-JP" altLang="en-US" dirty="0" smtClean="0"/>
              <a:t>物体が自由に配置されている</a:t>
            </a:r>
            <a:r>
              <a:rPr lang="ja-JP" altLang="en-US" dirty="0" smtClean="0"/>
              <a:t>フィールド</a:t>
            </a:r>
            <a:r>
              <a:rPr lang="ja-JP" altLang="en-US" dirty="0" smtClean="0"/>
              <a:t>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作ってみよう</a:t>
            </a:r>
            <a:r>
              <a:rPr lang="en-US" altLang="ja-JP" dirty="0" smtClean="0"/>
              <a:t>(</a:t>
            </a:r>
            <a:r>
              <a:rPr lang="ja-JP" altLang="en-US" dirty="0" smtClean="0"/>
              <a:t>坂道とかもあったりして</a:t>
            </a:r>
            <a:r>
              <a:rPr lang="en-US" altLang="ja-JP" dirty="0" smtClean="0"/>
              <a:t>)</a:t>
            </a:r>
          </a:p>
          <a:p>
            <a:pPr lvl="1"/>
            <a:r>
              <a:rPr lang="ja-JP" altLang="en-US" dirty="0" smtClean="0"/>
              <a:t>空に</a:t>
            </a:r>
            <a:r>
              <a:rPr lang="ja-JP" altLang="en-US" dirty="0" smtClean="0"/>
              <a:t>上って</a:t>
            </a:r>
            <a:r>
              <a:rPr lang="ja-JP" altLang="en-US" dirty="0" smtClean="0"/>
              <a:t>いかないようにするに</a:t>
            </a:r>
            <a:r>
              <a:rPr lang="ja-JP" altLang="en-US" dirty="0" smtClean="0"/>
              <a:t>はどうすれば？</a:t>
            </a:r>
            <a:endParaRPr lang="en-US" altLang="ja-JP" dirty="0" smtClean="0"/>
          </a:p>
          <a:p>
            <a:r>
              <a:rPr kumimoji="1" lang="en-US" altLang="ja-JP" dirty="0" smtClean="0"/>
              <a:t>EXTREME</a:t>
            </a:r>
          </a:p>
          <a:p>
            <a:pPr lvl="1"/>
            <a:r>
              <a:rPr lang="ja-JP" altLang="en-US" dirty="0" smtClean="0"/>
              <a:t>物体</a:t>
            </a:r>
            <a:r>
              <a:rPr kumimoji="1" lang="ja-JP" altLang="en-US" dirty="0" smtClean="0"/>
              <a:t>をぐいぐい押せるようなフィールドを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作ってみよう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かなり難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今週</a:t>
            </a:r>
            <a:r>
              <a:rPr kumimoji="1" lang="ja-JP" altLang="en-US" dirty="0" smtClean="0"/>
              <a:t>のプロジェクト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授業資料ページからダウンロードします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落とした</a:t>
            </a:r>
            <a:r>
              <a:rPr kumimoji="1" lang="en-US" altLang="ja-JP" dirty="0" smtClean="0"/>
              <a:t>Zip</a:t>
            </a:r>
            <a:r>
              <a:rPr kumimoji="1" lang="ja-JP" altLang="en-US" dirty="0" smtClean="0"/>
              <a:t>ファイルを解凍して、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出てきたフォルダを好きなところに配置</a:t>
            </a:r>
            <a:endParaRPr kumimoji="1" lang="en-US" altLang="ja-JP" dirty="0" smtClean="0"/>
          </a:p>
          <a:p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今日のサンプル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/>
          <a:lstStyle/>
          <a:p>
            <a:r>
              <a:rPr kumimoji="1" lang="ja-JP" altLang="en-US" dirty="0" smtClean="0"/>
              <a:t>丸がいっぱい出ます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/>
              <a:t>それ</a:t>
            </a:r>
            <a:r>
              <a:rPr lang="ja-JP" altLang="en-US" dirty="0" smtClean="0"/>
              <a:t>にぶつかれます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エラー対策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行番号を表示する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ツール→オプション→テキストエディタ→</a:t>
            </a:r>
            <a:r>
              <a:rPr kumimoji="1" lang="en-US" altLang="ja-JP" dirty="0" smtClean="0"/>
              <a:t>C/C++</a:t>
            </a:r>
            <a:r>
              <a:rPr kumimoji="1" lang="ja-JP" altLang="en-US" dirty="0" smtClean="0"/>
              <a:t>→全般→行番号</a:t>
            </a:r>
            <a:r>
              <a:rPr lang="ja-JP" altLang="en-US" dirty="0" smtClean="0"/>
              <a:t>、にチェック</a:t>
            </a:r>
            <a:endParaRPr lang="en-US" altLang="ja-JP" dirty="0" smtClean="0"/>
          </a:p>
          <a:p>
            <a:r>
              <a:rPr kumimoji="1" lang="ja-JP" altLang="en-US" dirty="0"/>
              <a:t>ビルド前に</a:t>
            </a:r>
            <a:r>
              <a:rPr kumimoji="1" lang="ja-JP" altLang="en-US" dirty="0" smtClean="0"/>
              <a:t>は必ず前に動かしていたプログラムは終了しておく</a:t>
            </a:r>
            <a:endParaRPr kumimoji="1" lang="en-US" altLang="ja-JP" dirty="0" smtClean="0"/>
          </a:p>
          <a:p>
            <a:r>
              <a:rPr lang="ja-JP" altLang="en-US" dirty="0"/>
              <a:t>エラーメッセージ</a:t>
            </a:r>
            <a:r>
              <a:rPr lang="ja-JP" altLang="en-US" dirty="0" smtClean="0"/>
              <a:t>はダブルクリックすると原因行に飛ぶので、そこでタイプミスや文法ミスを調べる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1807747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配列、使っちゃいます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一応プログラミング演習にあわせて自重してたんだけど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配列とは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普通の変数が一戸建てなら、配列は集合住宅</a:t>
            </a:r>
            <a:r>
              <a:rPr lang="ja-JP" altLang="en-US" dirty="0" smtClean="0"/>
              <a:t>みたいな</a:t>
            </a:r>
            <a:r>
              <a:rPr lang="ja-JP" altLang="en-US" dirty="0" smtClean="0"/>
              <a:t>もの</a:t>
            </a:r>
            <a:endParaRPr lang="en-US" altLang="ja-JP" dirty="0" smtClean="0"/>
          </a:p>
          <a:p>
            <a:r>
              <a:rPr kumimoji="1" lang="ja-JP" altLang="en-US" dirty="0" smtClean="0"/>
              <a:t>複数</a:t>
            </a:r>
            <a:r>
              <a:rPr kumimoji="1" lang="ja-JP" altLang="en-US" dirty="0" smtClean="0"/>
              <a:t>の箱が塊になっていて、それぞれに番号がついている</a:t>
            </a:r>
            <a:endParaRPr kumimoji="1" lang="en-US" altLang="ja-JP" dirty="0" smtClean="0"/>
          </a:p>
          <a:p>
            <a:r>
              <a:rPr lang="en-US" altLang="ja-JP" dirty="0" smtClean="0"/>
              <a:t>“</a:t>
            </a:r>
            <a:r>
              <a:rPr lang="ja-JP" altLang="en-US" dirty="0" smtClean="0"/>
              <a:t>配列名</a:t>
            </a:r>
            <a:r>
              <a:rPr lang="en-US" altLang="ja-JP" dirty="0" smtClean="0"/>
              <a:t>[</a:t>
            </a:r>
            <a:r>
              <a:rPr lang="ja-JP" altLang="en-US" dirty="0" smtClean="0"/>
              <a:t>番号</a:t>
            </a:r>
            <a:r>
              <a:rPr lang="en-US" altLang="ja-JP" dirty="0" smtClean="0"/>
              <a:t>]”</a:t>
            </a:r>
            <a:r>
              <a:rPr lang="ja-JP" altLang="en-US" dirty="0" err="1" smtClean="0"/>
              <a:t>のように</a:t>
            </a:r>
            <a:r>
              <a:rPr lang="ja-JP" altLang="en-US" dirty="0" smtClean="0"/>
              <a:t>すれば普通の変数と同じように使える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7" name="コンテンツ プレースホルダ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8" name="直方体 7"/>
          <p:cNvSpPr/>
          <p:nvPr/>
        </p:nvSpPr>
        <p:spPr>
          <a:xfrm>
            <a:off x="5148064" y="1988840"/>
            <a:ext cx="864000" cy="864096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A</a:t>
            </a:r>
            <a:endParaRPr kumimoji="1" lang="ja-JP" altLang="en-US" dirty="0"/>
          </a:p>
        </p:txBody>
      </p:sp>
      <p:sp>
        <p:nvSpPr>
          <p:cNvPr id="9" name="直方体 8"/>
          <p:cNvSpPr/>
          <p:nvPr/>
        </p:nvSpPr>
        <p:spPr>
          <a:xfrm>
            <a:off x="6228184" y="3284984"/>
            <a:ext cx="864000" cy="864096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B</a:t>
            </a:r>
            <a:endParaRPr kumimoji="1" lang="ja-JP" altLang="en-US" dirty="0"/>
          </a:p>
        </p:txBody>
      </p:sp>
      <p:sp>
        <p:nvSpPr>
          <p:cNvPr id="10" name="直方体 9"/>
          <p:cNvSpPr/>
          <p:nvPr/>
        </p:nvSpPr>
        <p:spPr>
          <a:xfrm>
            <a:off x="5004048" y="4869160"/>
            <a:ext cx="864096" cy="864096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D[0]</a:t>
            </a:r>
            <a:endParaRPr kumimoji="1" lang="ja-JP" altLang="en-US" dirty="0"/>
          </a:p>
        </p:txBody>
      </p:sp>
      <p:sp>
        <p:nvSpPr>
          <p:cNvPr id="11" name="直方体 10"/>
          <p:cNvSpPr/>
          <p:nvPr/>
        </p:nvSpPr>
        <p:spPr>
          <a:xfrm>
            <a:off x="5652120" y="4869160"/>
            <a:ext cx="864096" cy="864096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D[1]</a:t>
            </a:r>
            <a:endParaRPr kumimoji="1" lang="ja-JP" altLang="en-US" dirty="0"/>
          </a:p>
        </p:txBody>
      </p:sp>
      <p:sp>
        <p:nvSpPr>
          <p:cNvPr id="12" name="直方体 11"/>
          <p:cNvSpPr/>
          <p:nvPr/>
        </p:nvSpPr>
        <p:spPr>
          <a:xfrm>
            <a:off x="6300192" y="4869160"/>
            <a:ext cx="864096" cy="864096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D[2]</a:t>
            </a:r>
            <a:endParaRPr kumimoji="1" lang="ja-JP" altLang="en-US" dirty="0"/>
          </a:p>
        </p:txBody>
      </p:sp>
      <p:sp>
        <p:nvSpPr>
          <p:cNvPr id="13" name="直方体 12"/>
          <p:cNvSpPr/>
          <p:nvPr/>
        </p:nvSpPr>
        <p:spPr>
          <a:xfrm>
            <a:off x="6948264" y="4869160"/>
            <a:ext cx="864096" cy="864096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D[3]</a:t>
            </a:r>
            <a:endParaRPr kumimoji="1" lang="ja-JP" altLang="en-US" dirty="0"/>
          </a:p>
        </p:txBody>
      </p:sp>
      <p:sp>
        <p:nvSpPr>
          <p:cNvPr id="14" name="直方体 13"/>
          <p:cNvSpPr/>
          <p:nvPr/>
        </p:nvSpPr>
        <p:spPr>
          <a:xfrm>
            <a:off x="7596336" y="4869160"/>
            <a:ext cx="864096" cy="864096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D[4]</a:t>
            </a:r>
            <a:endParaRPr kumimoji="1" lang="ja-JP" altLang="en-US" dirty="0"/>
          </a:p>
        </p:txBody>
      </p:sp>
      <p:sp>
        <p:nvSpPr>
          <p:cNvPr id="15" name="直方体 14"/>
          <p:cNvSpPr/>
          <p:nvPr/>
        </p:nvSpPr>
        <p:spPr>
          <a:xfrm>
            <a:off x="7452416" y="1988840"/>
            <a:ext cx="864000" cy="864096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C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C++</a:t>
            </a:r>
            <a:r>
              <a:rPr kumimoji="1" lang="ja-JP" altLang="en-US" dirty="0" err="1" smtClean="0"/>
              <a:t>での</a:t>
            </a:r>
            <a:r>
              <a:rPr kumimoji="1" lang="ja-JP" altLang="en-US" dirty="0" smtClean="0"/>
              <a:t>配列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Java</a:t>
            </a:r>
            <a:r>
              <a:rPr kumimoji="1" lang="ja-JP" altLang="en-US" dirty="0" smtClean="0"/>
              <a:t>より簡単に扱えます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int</a:t>
            </a:r>
            <a:r>
              <a:rPr lang="en-US" altLang="ja-JP" dirty="0" smtClean="0"/>
              <a:t>		</a:t>
            </a:r>
            <a:r>
              <a:rPr lang="en-US" altLang="ja-JP" dirty="0" err="1" smtClean="0"/>
              <a:t>iDs</a:t>
            </a:r>
            <a:r>
              <a:rPr lang="en-US" altLang="ja-JP" dirty="0" smtClean="0"/>
              <a:t>[10];</a:t>
            </a:r>
          </a:p>
          <a:p>
            <a:pPr lvl="1"/>
            <a:r>
              <a:rPr lang="en-US" altLang="ja-JP" dirty="0" smtClean="0"/>
              <a:t>double	</a:t>
            </a:r>
            <a:r>
              <a:rPr lang="en-US" altLang="ja-JP" dirty="0" err="1" smtClean="0"/>
              <a:t>dDs</a:t>
            </a:r>
            <a:r>
              <a:rPr lang="en-US" altLang="ja-JP" dirty="0" smtClean="0"/>
              <a:t>[20];</a:t>
            </a:r>
          </a:p>
          <a:p>
            <a:pPr lvl="2"/>
            <a:r>
              <a:rPr lang="ja-JP" altLang="en-US" dirty="0" smtClean="0"/>
              <a:t>これだけで</a:t>
            </a:r>
            <a:r>
              <a:rPr lang="en-US" altLang="ja-JP" dirty="0" smtClean="0"/>
              <a:t>OK</a:t>
            </a:r>
          </a:p>
          <a:p>
            <a:pPr lvl="2"/>
            <a:r>
              <a:rPr lang="ja-JP" altLang="en-US" dirty="0" smtClean="0"/>
              <a:t>あまり無茶な数量はやめてあげてね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fk_Vector</a:t>
            </a:r>
            <a:r>
              <a:rPr lang="en-US" altLang="ja-JP" dirty="0" smtClean="0"/>
              <a:t> </a:t>
            </a:r>
            <a:r>
              <a:rPr lang="ja-JP" altLang="en-US" dirty="0" smtClean="0"/>
              <a:t>や </a:t>
            </a:r>
            <a:r>
              <a:rPr lang="en-US" altLang="ja-JP" dirty="0" err="1" smtClean="0"/>
              <a:t>fkut</a:t>
            </a:r>
            <a:r>
              <a:rPr lang="en-US" altLang="ja-JP" dirty="0" smtClean="0"/>
              <a:t>_(</a:t>
            </a:r>
            <a:r>
              <a:rPr lang="ja-JP" altLang="en-US" dirty="0" err="1" smtClean="0"/>
              <a:t>ほげほげ</a:t>
            </a:r>
            <a:r>
              <a:rPr lang="en-US" altLang="ja-JP" dirty="0" smtClean="0"/>
              <a:t>)Model </a:t>
            </a:r>
            <a:r>
              <a:rPr lang="ja-JP" altLang="en-US" dirty="0" smtClean="0"/>
              <a:t>とかも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配列として使って</a:t>
            </a:r>
            <a:r>
              <a:rPr lang="en-US" altLang="ja-JP" dirty="0" smtClean="0"/>
              <a:t>OK</a:t>
            </a:r>
          </a:p>
          <a:p>
            <a:pPr lvl="2"/>
            <a:endParaRPr lang="en-US" altLang="ja-JP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何故配列を使うのか？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繰り返しと組み合わせると嬉しいから</a:t>
            </a:r>
            <a:r>
              <a:rPr lang="ja-JP" altLang="en-US" dirty="0" smtClean="0"/>
              <a:t>！</a:t>
            </a:r>
            <a:endParaRPr lang="en-US" altLang="ja-JP" dirty="0" smtClean="0"/>
          </a:p>
          <a:p>
            <a:endParaRPr kumimoji="1" lang="en-US" altLang="ja-JP" sz="2000" dirty="0" smtClean="0"/>
          </a:p>
          <a:p>
            <a:pPr>
              <a:buNone/>
            </a:pPr>
            <a:r>
              <a:rPr kumimoji="1" lang="en-US" altLang="ja-JP" sz="2000" dirty="0" err="1" smtClean="0"/>
              <a:t>fk</a:t>
            </a:r>
            <a:r>
              <a:rPr lang="en-US" altLang="ja-JP" sz="2000" dirty="0" err="1" smtClean="0"/>
              <a:t>ut_SphereModel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maru</a:t>
            </a:r>
            <a:r>
              <a:rPr lang="en-US" altLang="ja-JP" sz="2000" dirty="0" smtClean="0"/>
              <a:t>[20];</a:t>
            </a:r>
          </a:p>
          <a:p>
            <a:pPr>
              <a:buNone/>
            </a:pPr>
            <a:endParaRPr kumimoji="1" lang="en-US" altLang="ja-JP" sz="2000" dirty="0" smtClean="0"/>
          </a:p>
          <a:p>
            <a:pPr>
              <a:buNone/>
            </a:pPr>
            <a:r>
              <a:rPr kumimoji="1" lang="en-US" altLang="ja-JP" sz="2000" dirty="0" smtClean="0"/>
              <a:t>for(</a:t>
            </a:r>
            <a:r>
              <a:rPr kumimoji="1" lang="en-US" altLang="ja-JP" sz="2000" dirty="0" err="1" smtClean="0"/>
              <a:t>int</a:t>
            </a:r>
            <a:r>
              <a:rPr kumimoji="1" lang="en-US" altLang="ja-JP" sz="2000" dirty="0" smtClean="0"/>
              <a:t> </a:t>
            </a:r>
            <a:r>
              <a:rPr kumimoji="1" lang="en-US" altLang="ja-JP" sz="2000" dirty="0" err="1" smtClean="0"/>
              <a:t>i</a:t>
            </a:r>
            <a:r>
              <a:rPr kumimoji="1" lang="en-US" altLang="ja-JP" sz="2000" dirty="0" smtClean="0"/>
              <a:t> = 0; </a:t>
            </a:r>
            <a:r>
              <a:rPr kumimoji="1" lang="en-US" altLang="ja-JP" sz="2000" dirty="0" err="1" smtClean="0"/>
              <a:t>i</a:t>
            </a:r>
            <a:r>
              <a:rPr kumimoji="1" lang="en-US" altLang="ja-JP" sz="2000" dirty="0" smtClean="0"/>
              <a:t> &lt; 20; </a:t>
            </a:r>
            <a:r>
              <a:rPr kumimoji="1" lang="en-US" altLang="ja-JP" sz="2000" dirty="0" err="1" smtClean="0"/>
              <a:t>i</a:t>
            </a:r>
            <a:r>
              <a:rPr kumimoji="1" lang="en-US" altLang="ja-JP" sz="2000" dirty="0" smtClean="0"/>
              <a:t>++) {</a:t>
            </a:r>
          </a:p>
          <a:p>
            <a:pPr>
              <a:buNone/>
            </a:pPr>
            <a:r>
              <a:rPr lang="en-US" altLang="ja-JP" sz="2000" dirty="0" smtClean="0"/>
              <a:t>	</a:t>
            </a:r>
            <a:r>
              <a:rPr lang="en-US" altLang="ja-JP" sz="2000" dirty="0" err="1" smtClean="0"/>
              <a:t>maru</a:t>
            </a:r>
            <a:r>
              <a:rPr lang="en-US" altLang="ja-JP" sz="2000" dirty="0" smtClean="0"/>
              <a:t>[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].</a:t>
            </a:r>
            <a:r>
              <a:rPr lang="en-US" altLang="ja-JP" sz="2000" dirty="0" err="1" smtClean="0"/>
              <a:t>glMoveTo</a:t>
            </a:r>
            <a:r>
              <a:rPr lang="en-US" altLang="ja-JP" sz="2000" dirty="0" smtClean="0"/>
              <a:t>(-100.0 +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*10.0, 0.0, 0.0);</a:t>
            </a:r>
          </a:p>
          <a:p>
            <a:pPr>
              <a:buNone/>
            </a:pPr>
            <a:r>
              <a:rPr kumimoji="1" lang="en-US" altLang="ja-JP" sz="2000" dirty="0" smtClean="0"/>
              <a:t>	</a:t>
            </a:r>
            <a:r>
              <a:rPr kumimoji="1" lang="en-US" altLang="ja-JP" sz="2000" dirty="0" err="1" smtClean="0"/>
              <a:t>maru</a:t>
            </a:r>
            <a:r>
              <a:rPr kumimoji="1" lang="en-US" altLang="ja-JP" sz="2000" dirty="0" smtClean="0"/>
              <a:t>[</a:t>
            </a:r>
            <a:r>
              <a:rPr kumimoji="1" lang="en-US" altLang="ja-JP" sz="2000" dirty="0" err="1" smtClean="0"/>
              <a:t>i</a:t>
            </a:r>
            <a:r>
              <a:rPr kumimoji="1" lang="en-US" altLang="ja-JP" sz="2000" dirty="0" smtClean="0"/>
              <a:t>].create(4, 5.0);</a:t>
            </a:r>
          </a:p>
          <a:p>
            <a:pPr>
              <a:buNone/>
            </a:pPr>
            <a:r>
              <a:rPr lang="en-US" altLang="ja-JP" sz="2000" dirty="0" smtClean="0"/>
              <a:t>	</a:t>
            </a:r>
            <a:r>
              <a:rPr lang="en-US" altLang="ja-JP" sz="2000" dirty="0" err="1" smtClean="0"/>
              <a:t>window.entry</a:t>
            </a:r>
            <a:r>
              <a:rPr lang="en-US" altLang="ja-JP" sz="2000" dirty="0" smtClean="0"/>
              <a:t>(&amp;</a:t>
            </a:r>
            <a:r>
              <a:rPr lang="en-US" altLang="ja-JP" sz="2000" dirty="0" err="1" smtClean="0"/>
              <a:t>maru</a:t>
            </a:r>
            <a:r>
              <a:rPr lang="en-US" altLang="ja-JP" sz="2000" dirty="0" smtClean="0"/>
              <a:t>[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]);</a:t>
            </a:r>
            <a:endParaRPr kumimoji="1" lang="en-US" altLang="ja-JP" sz="2000" dirty="0" smtClean="0"/>
          </a:p>
          <a:p>
            <a:pPr>
              <a:buNone/>
            </a:pPr>
            <a:r>
              <a:rPr lang="en-US" altLang="ja-JP" sz="2000" dirty="0" smtClean="0"/>
              <a:t>}</a:t>
            </a:r>
            <a:endParaRPr kumimoji="1" lang="en-US" altLang="ja-JP" sz="2000" dirty="0" smtClean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座標値を計算して、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ずらっと細かい物体を並べたりできます</a:t>
            </a:r>
            <a:endParaRPr kumimoji="1" lang="en-US" altLang="ja-JP" dirty="0" smtClean="0"/>
          </a:p>
          <a:p>
            <a:r>
              <a:rPr lang="ja-JP" altLang="en-US" dirty="0" smtClean="0"/>
              <a:t>共通の設定項目をまとめて書けます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2623</TotalTime>
  <Words>877</Words>
  <Application>Microsoft Office PowerPoint</Application>
  <PresentationFormat>画面に合わせる (4:3)</PresentationFormat>
  <Paragraphs>131</Paragraphs>
  <Slides>22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22</vt:i4>
      </vt:variant>
    </vt:vector>
  </HeadingPairs>
  <TitlesOfParts>
    <vt:vector size="23" baseType="lpstr">
      <vt:lpstr>Office テーマ</vt:lpstr>
      <vt:lpstr>プロジェクト演習Ⅱ インタラクティブゲーム制作 イントロダクション2</vt:lpstr>
      <vt:lpstr>今日の内容</vt:lpstr>
      <vt:lpstr>今週のプロジェクト</vt:lpstr>
      <vt:lpstr>今日のサンプル</vt:lpstr>
      <vt:lpstr>エラー対策</vt:lpstr>
      <vt:lpstr>配列、使っちゃいます </vt:lpstr>
      <vt:lpstr>配列とは</vt:lpstr>
      <vt:lpstr>C++での配列</vt:lpstr>
      <vt:lpstr>何故配列を使うのか？</vt:lpstr>
      <vt:lpstr>どんどん使いましょう</vt:lpstr>
      <vt:lpstr>配列を使う上での注意点</vt:lpstr>
      <vt:lpstr>当たり判定の基礎</vt:lpstr>
      <vt:lpstr>衝突判定とは</vt:lpstr>
      <vt:lpstr>衝突判定用の形状</vt:lpstr>
      <vt:lpstr>判定素材としての「球」</vt:lpstr>
      <vt:lpstr>判定の原理</vt:lpstr>
      <vt:lpstr>とりあえず</vt:lpstr>
      <vt:lpstr>戻し方</vt:lpstr>
      <vt:lpstr>注意点</vt:lpstr>
      <vt:lpstr>ブロックも判定素材として使える</vt:lpstr>
      <vt:lpstr>次回に向けての課題</vt:lpstr>
      <vt:lpstr>今回の課題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Ryota Takeuchi</dc:creator>
  <cp:lastModifiedBy>竹内 亮太</cp:lastModifiedBy>
  <cp:revision>175</cp:revision>
  <dcterms:created xsi:type="dcterms:W3CDTF">2009-10-06T17:40:33Z</dcterms:created>
  <dcterms:modified xsi:type="dcterms:W3CDTF">2011-11-02T06:47:23Z</dcterms:modified>
</cp:coreProperties>
</file>