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8" r:id="rId5"/>
    <p:sldId id="279" r:id="rId6"/>
    <p:sldId id="269" r:id="rId7"/>
    <p:sldId id="308" r:id="rId8"/>
    <p:sldId id="309" r:id="rId9"/>
    <p:sldId id="310" r:id="rId10"/>
    <p:sldId id="280" r:id="rId11"/>
    <p:sldId id="281" r:id="rId12"/>
    <p:sldId id="299" r:id="rId13"/>
    <p:sldId id="311" r:id="rId14"/>
    <p:sldId id="302" r:id="rId15"/>
    <p:sldId id="303" r:id="rId16"/>
    <p:sldId id="304" r:id="rId17"/>
    <p:sldId id="312" r:id="rId18"/>
    <p:sldId id="313" r:id="rId19"/>
    <p:sldId id="314" r:id="rId20"/>
    <p:sldId id="315" r:id="rId21"/>
    <p:sldId id="300" r:id="rId2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0" d="100"/>
          <a:sy n="70" d="100"/>
        </p:scale>
        <p:origin x="-61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2011/10/26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BAE54-8286-40E6-B176-95992E070C67}" type="datetimeFigureOut">
              <a:rPr kumimoji="1" lang="ja-JP" altLang="en-US" smtClean="0"/>
              <a:pPr/>
              <a:t>2011/10/26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BF0FF-771D-4C1C-B3B1-9BC9468D223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lang="en-US" altLang="ja-JP" dirty="0" smtClean="0"/>
              <a:t>Ⅱ</a:t>
            </a:r>
            <a:r>
              <a:rPr lang="ja-JP" altLang="en-US" dirty="0" smtClean="0"/>
              <a:t/>
            </a:r>
            <a:br>
              <a:rPr lang="ja-JP" altLang="en-US" dirty="0" smtClean="0"/>
            </a:br>
            <a:r>
              <a:rPr lang="ja-JP" altLang="en-US" dirty="0"/>
              <a:t>インタラクティブゲーム</a:t>
            </a:r>
            <a:r>
              <a:rPr lang="ja-JP" altLang="en-US" dirty="0" smtClean="0"/>
              <a:t>制作</a:t>
            </a:r>
            <a:r>
              <a:rPr lang="en-US" altLang="ja-JP" dirty="0" smtClean="0"/>
              <a:t/>
            </a:r>
            <a:br>
              <a:rPr lang="en-US" altLang="ja-JP" dirty="0" smtClean="0"/>
            </a:br>
            <a:r>
              <a:rPr lang="ja-JP" altLang="en-US" dirty="0" smtClean="0"/>
              <a:t>イントロダクション</a:t>
            </a:r>
            <a:r>
              <a:rPr lang="en-US" altLang="ja-JP" dirty="0" smtClean="0"/>
              <a:t>2</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lang="en-US" altLang="ja-JP" dirty="0" smtClean="0"/>
              <a:t>4</a:t>
            </a:r>
            <a:r>
              <a:rPr kumimoji="1" lang="ja-JP" altLang="en-US" dirty="0" smtClean="0"/>
              <a:t>回</a:t>
            </a:r>
          </a:p>
          <a:p>
            <a:r>
              <a:rPr kumimoji="1" lang="ja-JP" altLang="en-US" dirty="0" smtClean="0"/>
              <a:t>はじめての</a:t>
            </a:r>
            <a:r>
              <a:rPr kumimoji="1" lang="en-US" altLang="ja-JP" dirty="0" smtClean="0"/>
              <a:t>3D</a:t>
            </a:r>
            <a:r>
              <a:rPr kumimoji="1" lang="ja-JP" altLang="en-US" dirty="0" smtClean="0"/>
              <a:t>プログラミング</a:t>
            </a:r>
          </a:p>
          <a:p>
            <a:r>
              <a:rPr lang="ja-JP" altLang="en-US" dirty="0" smtClean="0"/>
              <a:t>跳んじゃうぞ編</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キーを押したら勝手に動く、は</a:t>
            </a:r>
            <a:br>
              <a:rPr kumimoji="1" lang="ja-JP" altLang="en-US" dirty="0" smtClean="0"/>
            </a:br>
            <a:r>
              <a:rPr lang="ja-JP" altLang="en-US" dirty="0" smtClean="0"/>
              <a:t>どーやるの？</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前回の課題でやりたかった人もいるでしょう</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dirty="0" smtClean="0"/>
              <a:t>前回の教えた条件分岐で</a:t>
            </a:r>
            <a:br>
              <a:rPr kumimoji="1" lang="ja-JP" altLang="en-US" dirty="0" smtClean="0"/>
            </a:br>
            <a:r>
              <a:rPr lang="ja-JP" altLang="en-US" dirty="0" smtClean="0"/>
              <a:t>できたこと</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キーを「押してる間」こうしろ</a:t>
            </a:r>
          </a:p>
          <a:p>
            <a:r>
              <a:rPr lang="ja-JP" altLang="en-US" dirty="0" smtClean="0"/>
              <a:t>キーを「押した瞬間」こうしてね</a:t>
            </a:r>
          </a:p>
          <a:p>
            <a:endParaRPr kumimoji="1" lang="ja-JP" altLang="en-US" dirty="0" smtClean="0"/>
          </a:p>
          <a:p>
            <a:pPr algn="ctr">
              <a:buNone/>
            </a:pPr>
            <a:r>
              <a:rPr kumimoji="1" lang="ja-JP" altLang="en-US" dirty="0" smtClean="0"/>
              <a:t>だけど</a:t>
            </a:r>
          </a:p>
          <a:p>
            <a:endParaRPr kumimoji="1" lang="ja-JP" altLang="en-US" dirty="0" smtClean="0"/>
          </a:p>
          <a:p>
            <a:r>
              <a:rPr lang="ja-JP" altLang="en-US" dirty="0" smtClean="0"/>
              <a:t>キーを押したら「こう動き始めてね」</a:t>
            </a:r>
          </a:p>
          <a:p>
            <a:pPr lvl="1"/>
            <a:r>
              <a:rPr kumimoji="1" lang="ja-JP" altLang="en-US" dirty="0" smtClean="0"/>
              <a:t>これができなくて「スペシャルアクション」を断念した人もいるはず</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フラグ、立ってますか？</a:t>
            </a:r>
            <a:endParaRPr kumimoji="1" lang="ja-JP" altLang="en-US" dirty="0"/>
          </a:p>
        </p:txBody>
      </p:sp>
      <p:sp>
        <p:nvSpPr>
          <p:cNvPr id="3" name="コンテンツ プレースホルダ 2"/>
          <p:cNvSpPr>
            <a:spLocks noGrp="1"/>
          </p:cNvSpPr>
          <p:nvPr>
            <p:ph idx="1"/>
          </p:nvPr>
        </p:nvSpPr>
        <p:spPr/>
        <p:txBody>
          <a:bodyPr>
            <a:normAutofit/>
          </a:bodyPr>
          <a:lstStyle/>
          <a:p>
            <a:pPr marL="514350" indent="-514350">
              <a:buFont typeface="+mj-lt"/>
              <a:buAutoNum type="arabicPeriod"/>
            </a:pPr>
            <a:r>
              <a:rPr kumimoji="1" lang="ja-JP" altLang="en-US" dirty="0" smtClean="0"/>
              <a:t>キーが押された！フラグが立った！</a:t>
            </a:r>
          </a:p>
          <a:p>
            <a:pPr marL="914400" lvl="1" indent="-514350">
              <a:buNone/>
            </a:pPr>
            <a:r>
              <a:rPr kumimoji="1" lang="en-US" altLang="ja-JP" dirty="0" smtClean="0"/>
              <a:t>	if(</a:t>
            </a:r>
            <a:r>
              <a:rPr kumimoji="1" lang="ja-JP" altLang="en-US" dirty="0" smtClean="0"/>
              <a:t>キー押された</a:t>
            </a:r>
            <a:r>
              <a:rPr kumimoji="1" lang="en-US" altLang="ja-JP" dirty="0" smtClean="0"/>
              <a:t>) { </a:t>
            </a:r>
            <a:r>
              <a:rPr kumimoji="1" lang="ja-JP" altLang="en-US" dirty="0" smtClean="0"/>
              <a:t>フラグ</a:t>
            </a:r>
            <a:r>
              <a:rPr kumimoji="1" lang="en-US" altLang="ja-JP" dirty="0" smtClean="0"/>
              <a:t>ON }</a:t>
            </a:r>
          </a:p>
          <a:p>
            <a:pPr marL="514350" indent="-514350">
              <a:buFont typeface="+mj-lt"/>
              <a:buAutoNum type="arabicPeriod"/>
            </a:pPr>
            <a:r>
              <a:rPr kumimoji="1" lang="ja-JP" altLang="en-US" dirty="0" smtClean="0"/>
              <a:t>フラグ立ってる間はこうしなさい！</a:t>
            </a:r>
            <a:br>
              <a:rPr kumimoji="1" lang="ja-JP" altLang="en-US" dirty="0" smtClean="0"/>
            </a:br>
            <a:r>
              <a:rPr kumimoji="1" lang="ja-JP" altLang="en-US" dirty="0" smtClean="0"/>
              <a:t>アクションが終了したら、</a:t>
            </a:r>
            <a:br>
              <a:rPr kumimoji="1" lang="ja-JP" altLang="en-US" dirty="0" smtClean="0"/>
            </a:br>
            <a:r>
              <a:rPr kumimoji="1" lang="ja-JP" altLang="en-US" dirty="0" smtClean="0"/>
              <a:t>フラグをベキッ！と折りなさい</a:t>
            </a:r>
          </a:p>
          <a:p>
            <a:pPr marL="1314450" lvl="2" indent="-514350">
              <a:buNone/>
            </a:pPr>
            <a:r>
              <a:rPr lang="en-US" altLang="ja-JP" dirty="0" smtClean="0"/>
              <a:t>if(</a:t>
            </a:r>
            <a:r>
              <a:rPr lang="ja-JP" altLang="en-US" dirty="0" smtClean="0"/>
              <a:t>フラグ</a:t>
            </a:r>
            <a:r>
              <a:rPr lang="en-US" altLang="ja-JP" dirty="0" smtClean="0"/>
              <a:t>ON) {</a:t>
            </a:r>
            <a:endParaRPr lang="ja-JP" altLang="en-US" dirty="0" smtClean="0"/>
          </a:p>
          <a:p>
            <a:pPr marL="1771650" lvl="3" indent="-514350">
              <a:buNone/>
            </a:pPr>
            <a:r>
              <a:rPr lang="ja-JP" altLang="en-US" dirty="0" smtClean="0"/>
              <a:t>アクション</a:t>
            </a:r>
            <a:r>
              <a:rPr lang="en-US" altLang="ja-JP" dirty="0" smtClean="0"/>
              <a:t>1</a:t>
            </a:r>
            <a:r>
              <a:rPr lang="ja-JP" altLang="en-US" dirty="0" smtClean="0"/>
              <a:t>コマ分の処理</a:t>
            </a:r>
            <a:endParaRPr lang="en-US" altLang="ja-JP" dirty="0" smtClean="0"/>
          </a:p>
          <a:p>
            <a:pPr marL="1771650" lvl="3" indent="-514350">
              <a:buNone/>
            </a:pPr>
            <a:r>
              <a:rPr lang="en-US" altLang="ja-JP" dirty="0" smtClean="0"/>
              <a:t>if(</a:t>
            </a:r>
            <a:r>
              <a:rPr lang="ja-JP" altLang="en-US" dirty="0" smtClean="0"/>
              <a:t>アクション終わり</a:t>
            </a:r>
            <a:r>
              <a:rPr lang="en-US" altLang="ja-JP" dirty="0" smtClean="0"/>
              <a:t>?) { </a:t>
            </a:r>
            <a:r>
              <a:rPr lang="ja-JP" altLang="en-US" dirty="0" smtClean="0"/>
              <a:t>フラグ</a:t>
            </a:r>
            <a:r>
              <a:rPr lang="en-US" altLang="ja-JP" dirty="0" smtClean="0"/>
              <a:t>OFF }</a:t>
            </a:r>
          </a:p>
          <a:p>
            <a:pPr marL="1314450" lvl="2" indent="-514350">
              <a:buNone/>
            </a:pP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例題</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X</a:t>
            </a:r>
            <a:r>
              <a:rPr kumimoji="1" lang="ja-JP" altLang="en-US" dirty="0" smtClean="0"/>
              <a:t>キーを押すと、</a:t>
            </a:r>
            <a:r>
              <a:rPr kumimoji="1" lang="en-US" altLang="ja-JP" dirty="0" smtClean="0"/>
              <a:t>5</a:t>
            </a:r>
            <a:r>
              <a:rPr kumimoji="1" lang="ja-JP" altLang="en-US" dirty="0" smtClean="0"/>
              <a:t>秒間車体が赤くなり、</a:t>
            </a:r>
            <a:r>
              <a:rPr kumimoji="1" lang="en-US" altLang="ja-JP" dirty="0" smtClean="0"/>
              <a:t/>
            </a:r>
            <a:br>
              <a:rPr kumimoji="1" lang="en-US" altLang="ja-JP" dirty="0" smtClean="0"/>
            </a:br>
            <a:r>
              <a:rPr kumimoji="1" lang="en-US" altLang="ja-JP" dirty="0" smtClean="0"/>
              <a:t>3</a:t>
            </a:r>
            <a:r>
              <a:rPr kumimoji="1" lang="ja-JP" altLang="en-US" dirty="0" smtClean="0"/>
              <a:t>倍の速さで走るようにしてみよう</a:t>
            </a:r>
            <a:endParaRPr kumimoji="1" lang="en-US" altLang="ja-JP" dirty="0" smtClean="0"/>
          </a:p>
          <a:p>
            <a:pPr lvl="1"/>
            <a:r>
              <a:rPr lang="ja-JP" altLang="en-US" dirty="0" smtClean="0"/>
              <a:t>フラグとして秒数をカウントする変数を用意</a:t>
            </a:r>
          </a:p>
          <a:p>
            <a:pPr lvl="1"/>
            <a:r>
              <a:rPr kumimoji="1" lang="ja-JP" altLang="en-US" dirty="0" smtClean="0"/>
              <a:t>フラグが立っているかいないかで処理を分岐</a:t>
            </a:r>
          </a:p>
          <a:p>
            <a:pPr lvl="1"/>
            <a:r>
              <a:rPr lang="ja-JP" altLang="en-US" dirty="0" smtClean="0"/>
              <a:t>フラグが立っている場合の処理で、残り時間を減算していく</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お前ちょっと跳んでみろよ</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飛べない</a:t>
            </a:r>
            <a:r>
              <a:rPr lang="ja-JP" altLang="en-US" dirty="0" smtClean="0"/>
              <a:t>アクションはただのアクションだ</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ジャンプはアクションの命</a:t>
            </a:r>
            <a:endParaRPr kumimoji="1" lang="ja-JP" altLang="en-US" dirty="0"/>
          </a:p>
        </p:txBody>
      </p:sp>
      <p:sp>
        <p:nvSpPr>
          <p:cNvPr id="5" name="コンテンツ プレースホルダ 4"/>
          <p:cNvSpPr>
            <a:spLocks noGrp="1"/>
          </p:cNvSpPr>
          <p:nvPr>
            <p:ph sz="half" idx="1"/>
          </p:nvPr>
        </p:nvSpPr>
        <p:spPr/>
        <p:txBody>
          <a:bodyPr/>
          <a:lstStyle/>
          <a:p>
            <a:r>
              <a:rPr kumimoji="1" lang="ja-JP" altLang="en-US" dirty="0" smtClean="0"/>
              <a:t>ジャンプもフラグによって管理できる</a:t>
            </a:r>
            <a:br>
              <a:rPr kumimoji="1" lang="ja-JP" altLang="en-US" dirty="0" smtClean="0"/>
            </a:br>
            <a:r>
              <a:rPr kumimoji="1" lang="ja-JP" altLang="en-US" dirty="0" smtClean="0"/>
              <a:t>アクションのひとつ</a:t>
            </a:r>
          </a:p>
          <a:p>
            <a:r>
              <a:rPr lang="ja-JP" altLang="en-US" dirty="0" smtClean="0"/>
              <a:t>今回は２種類ほど</a:t>
            </a:r>
            <a:br>
              <a:rPr lang="ja-JP" altLang="en-US" dirty="0" smtClean="0"/>
            </a:br>
            <a:r>
              <a:rPr lang="ja-JP" altLang="en-US" dirty="0" smtClean="0"/>
              <a:t>ジャンプのやり方を</a:t>
            </a:r>
            <a:br>
              <a:rPr lang="ja-JP" altLang="en-US" dirty="0" smtClean="0"/>
            </a:br>
            <a:r>
              <a:rPr lang="ja-JP" altLang="en-US" dirty="0" smtClean="0"/>
              <a:t>考えてみよう</a:t>
            </a:r>
          </a:p>
          <a:p>
            <a:r>
              <a:rPr kumimoji="1" lang="ja-JP" altLang="en-US" dirty="0" smtClean="0"/>
              <a:t>右図は驚異的な</a:t>
            </a:r>
            <a:br>
              <a:rPr kumimoji="1" lang="ja-JP" altLang="en-US" dirty="0" smtClean="0"/>
            </a:br>
            <a:r>
              <a:rPr kumimoji="1" lang="ja-JP" altLang="en-US" dirty="0" smtClean="0"/>
              <a:t>跳躍力でお馴染みの</a:t>
            </a:r>
            <a:br>
              <a:rPr kumimoji="1" lang="ja-JP" altLang="en-US" dirty="0" smtClean="0"/>
            </a:br>
            <a:r>
              <a:rPr kumimoji="1" lang="ja-JP" altLang="en-US" dirty="0" smtClean="0"/>
              <a:t>配管工</a:t>
            </a:r>
            <a:r>
              <a:rPr kumimoji="1" lang="en-US" altLang="ja-JP" dirty="0" smtClean="0"/>
              <a:t>M</a:t>
            </a:r>
            <a:r>
              <a:rPr kumimoji="1" lang="ja-JP" altLang="en-US" dirty="0" err="1" smtClean="0"/>
              <a:t>さん</a:t>
            </a:r>
            <a:endParaRPr kumimoji="1" lang="ja-JP" altLang="en-US" dirty="0"/>
          </a:p>
        </p:txBody>
      </p:sp>
      <p:pic>
        <p:nvPicPr>
          <p:cNvPr id="7170" name="Picture 2" descr="http://tonarinoanoko.seesaa.net/image/post20it20mario.jpg"/>
          <p:cNvPicPr>
            <a:picLocks noGrp="1" noChangeAspect="1" noChangeArrowheads="1"/>
          </p:cNvPicPr>
          <p:nvPr>
            <p:ph sz="half" idx="2"/>
          </p:nvPr>
        </p:nvPicPr>
        <p:blipFill>
          <a:blip r:embed="rId2" cstate="print"/>
          <a:srcRect/>
          <a:stretch>
            <a:fillRect/>
          </a:stretch>
        </p:blipFill>
        <p:spPr bwMode="auto">
          <a:xfrm>
            <a:off x="5067300" y="2439194"/>
            <a:ext cx="3200400" cy="2847975"/>
          </a:xfrm>
          <a:prstGeom prst="rect">
            <a:avLst/>
          </a:prstGeom>
          <a:noFill/>
        </p:spPr>
      </p:pic>
      <p:sp>
        <p:nvSpPr>
          <p:cNvPr id="6" name="正方形/長方形 5"/>
          <p:cNvSpPr/>
          <p:nvPr/>
        </p:nvSpPr>
        <p:spPr>
          <a:xfrm>
            <a:off x="5072066" y="3071810"/>
            <a:ext cx="2714644" cy="35719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dirty="0" smtClean="0"/>
              <a:t>フラグ</a:t>
            </a:r>
            <a:r>
              <a:rPr kumimoji="1" lang="en-US" altLang="ja-JP" dirty="0" smtClean="0"/>
              <a:t>(</a:t>
            </a:r>
            <a:r>
              <a:rPr kumimoji="1" lang="ja-JP" altLang="en-US" dirty="0" smtClean="0"/>
              <a:t>モード</a:t>
            </a:r>
            <a:r>
              <a:rPr kumimoji="1" lang="en-US" altLang="ja-JP" dirty="0" smtClean="0"/>
              <a:t>)</a:t>
            </a:r>
            <a:r>
              <a:rPr kumimoji="1" lang="ja-JP" altLang="en-US" dirty="0" smtClean="0"/>
              <a:t>管理の流れ</a:t>
            </a:r>
            <a:endParaRPr kumimoji="1" lang="ja-JP" altLang="en-US" dirty="0"/>
          </a:p>
        </p:txBody>
      </p:sp>
      <p:sp>
        <p:nvSpPr>
          <p:cNvPr id="6" name="コンテンツ プレースホルダ 5"/>
          <p:cNvSpPr>
            <a:spLocks noGrp="1"/>
          </p:cNvSpPr>
          <p:nvPr>
            <p:ph idx="1"/>
          </p:nvPr>
        </p:nvSpPr>
        <p:spPr/>
        <p:txBody>
          <a:bodyPr>
            <a:normAutofit/>
          </a:bodyPr>
          <a:lstStyle/>
          <a:p>
            <a:r>
              <a:rPr kumimoji="1" lang="ja-JP" altLang="en-US" dirty="0" smtClean="0"/>
              <a:t>普通の状態を</a:t>
            </a:r>
            <a:r>
              <a:rPr kumimoji="1" lang="en-US" altLang="ja-JP" dirty="0" smtClean="0"/>
              <a:t>0</a:t>
            </a:r>
            <a:r>
              <a:rPr kumimoji="1" lang="ja-JP" altLang="en-US" dirty="0" smtClean="0"/>
              <a:t>とする</a:t>
            </a:r>
          </a:p>
          <a:p>
            <a:r>
              <a:rPr lang="ja-JP" altLang="en-US" dirty="0" smtClean="0"/>
              <a:t>キーを押されたら上昇モード</a:t>
            </a:r>
            <a:r>
              <a:rPr lang="en-US" altLang="ja-JP" dirty="0" smtClean="0"/>
              <a:t>(1)</a:t>
            </a:r>
            <a:r>
              <a:rPr lang="ja-JP" altLang="en-US" dirty="0" smtClean="0"/>
              <a:t>とする</a:t>
            </a:r>
          </a:p>
          <a:p>
            <a:r>
              <a:rPr kumimoji="1" lang="ja-JP" altLang="en-US" dirty="0" smtClean="0"/>
              <a:t>頂点に達したら下降モード</a:t>
            </a:r>
            <a:r>
              <a:rPr kumimoji="1" lang="en-US" altLang="ja-JP" dirty="0" smtClean="0"/>
              <a:t>(2)</a:t>
            </a:r>
            <a:r>
              <a:rPr kumimoji="1" lang="ja-JP" altLang="en-US" dirty="0" smtClean="0"/>
              <a:t>とする</a:t>
            </a:r>
          </a:p>
          <a:p>
            <a:r>
              <a:rPr lang="ja-JP" altLang="en-US" dirty="0" smtClean="0"/>
              <a:t>着地したら</a:t>
            </a:r>
            <a:r>
              <a:rPr lang="en-US" altLang="ja-JP" dirty="0" smtClean="0"/>
              <a:t>0</a:t>
            </a:r>
            <a:r>
              <a:rPr lang="ja-JP" altLang="en-US" dirty="0" smtClean="0"/>
              <a:t>に戻す</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上昇と下降ってどういう処理？</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単純に一定距離</a:t>
            </a:r>
            <a:r>
              <a:rPr kumimoji="1" lang="ja-JP" altLang="en-US" dirty="0" err="1" smtClean="0"/>
              <a:t>ぶん</a:t>
            </a:r>
            <a:r>
              <a:rPr kumimoji="1" lang="ja-JP" altLang="en-US" dirty="0" smtClean="0"/>
              <a:t>上下移動させる</a:t>
            </a:r>
          </a:p>
          <a:p>
            <a:pPr lvl="1"/>
            <a:r>
              <a:rPr lang="en-US" altLang="ja-JP" dirty="0" err="1" smtClean="0"/>
              <a:t>glTranslate</a:t>
            </a:r>
            <a:r>
              <a:rPr lang="en-US" altLang="ja-JP" dirty="0" smtClean="0"/>
              <a:t>()</a:t>
            </a:r>
            <a:r>
              <a:rPr lang="ja-JP" altLang="en-US" dirty="0" smtClean="0"/>
              <a:t>で動かせばいいのだが</a:t>
            </a:r>
            <a:r>
              <a:rPr lang="en-US" altLang="ja-JP" dirty="0" smtClean="0"/>
              <a:t>…</a:t>
            </a:r>
            <a:endParaRPr kumimoji="1" lang="ja-JP" altLang="en-US" dirty="0" smtClean="0"/>
          </a:p>
          <a:p>
            <a:pPr lvl="1"/>
            <a:r>
              <a:rPr kumimoji="1" lang="ja-JP" altLang="en-US" dirty="0" smtClean="0"/>
              <a:t>ずっと一定値だと単調で気持ち悪い</a:t>
            </a:r>
          </a:p>
          <a:p>
            <a:endParaRPr lang="ja-JP" altLang="en-US" dirty="0" smtClean="0"/>
          </a:p>
          <a:p>
            <a:r>
              <a:rPr lang="ja-JP" altLang="en-US" dirty="0" smtClean="0"/>
              <a:t>速度と加速度の関係を思いだそう</a:t>
            </a:r>
          </a:p>
          <a:p>
            <a:pPr lvl="1"/>
            <a:r>
              <a:rPr lang="ja-JP" altLang="en-US" dirty="0" smtClean="0"/>
              <a:t>速度をいじってやることで動きに緩急が付く</a:t>
            </a:r>
          </a:p>
          <a:p>
            <a:pPr lvl="1"/>
            <a:r>
              <a:rPr kumimoji="1" lang="ja-JP" altLang="en-US" dirty="0" smtClean="0"/>
              <a:t>重力加速度とかに則ってもいいけど、</a:t>
            </a:r>
            <a:br>
              <a:rPr kumimoji="1" lang="ja-JP" altLang="en-US" dirty="0" smtClean="0"/>
            </a:br>
            <a:r>
              <a:rPr kumimoji="1" lang="ja-JP" altLang="en-US" dirty="0" smtClean="0"/>
              <a:t>そのままだとあんまり面白くない</a:t>
            </a:r>
          </a:p>
          <a:p>
            <a:pPr lvl="1"/>
            <a:r>
              <a:rPr lang="ja-JP" altLang="en-US" dirty="0" smtClean="0"/>
              <a:t>気持ちいい動きを探してみよう</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モードの境目</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通常→上昇</a:t>
            </a:r>
          </a:p>
          <a:p>
            <a:pPr lvl="1"/>
            <a:r>
              <a:rPr kumimoji="1" lang="ja-JP" altLang="en-US" dirty="0" smtClean="0"/>
              <a:t>キーが押された瞬間</a:t>
            </a:r>
          </a:p>
          <a:p>
            <a:r>
              <a:rPr kumimoji="1" lang="ja-JP" altLang="en-US" dirty="0" smtClean="0"/>
              <a:t>上昇→下降</a:t>
            </a:r>
            <a:endParaRPr kumimoji="1" lang="en-US" altLang="ja-JP" dirty="0" smtClean="0"/>
          </a:p>
          <a:p>
            <a:pPr lvl="1"/>
            <a:r>
              <a:rPr kumimoji="1" lang="en-US" altLang="ja-JP" dirty="0" smtClean="0"/>
              <a:t>y</a:t>
            </a:r>
            <a:r>
              <a:rPr kumimoji="1" lang="ja-JP" altLang="en-US" dirty="0" smtClean="0"/>
              <a:t>方向の速度がマイナスになった時</a:t>
            </a:r>
          </a:p>
          <a:p>
            <a:r>
              <a:rPr kumimoji="1" lang="ja-JP" altLang="en-US" dirty="0" smtClean="0"/>
              <a:t>下降→着地</a:t>
            </a:r>
          </a:p>
          <a:p>
            <a:pPr lvl="1"/>
            <a:r>
              <a:rPr lang="ja-JP" altLang="en-US" dirty="0" smtClean="0"/>
              <a:t>物体の</a:t>
            </a:r>
            <a:r>
              <a:rPr lang="en-US" altLang="ja-JP" dirty="0" smtClean="0"/>
              <a:t>y</a:t>
            </a:r>
            <a:r>
              <a:rPr lang="ja-JP" altLang="en-US" dirty="0" smtClean="0"/>
              <a:t>座標が</a:t>
            </a:r>
            <a:r>
              <a:rPr lang="en-US" altLang="ja-JP" dirty="0" smtClean="0"/>
              <a:t>0</a:t>
            </a:r>
            <a:r>
              <a:rPr lang="ja-JP" altLang="en-US" dirty="0" smtClean="0"/>
              <a:t>になった時</a:t>
            </a:r>
          </a:p>
          <a:p>
            <a:pPr lvl="2"/>
            <a:r>
              <a:rPr lang="ja-JP" altLang="en-US" dirty="0" smtClean="0"/>
              <a:t>マイナスになってしまうと地面を突き抜ける</a:t>
            </a:r>
            <a:br>
              <a:rPr lang="ja-JP" altLang="en-US" dirty="0" smtClean="0"/>
            </a:br>
            <a:r>
              <a:rPr lang="ja-JP" altLang="en-US" dirty="0" smtClean="0"/>
              <a:t>ことになる</a:t>
            </a:r>
          </a:p>
          <a:p>
            <a:pPr lvl="2"/>
            <a:r>
              <a:rPr kumimoji="1" lang="ja-JP" altLang="en-US" dirty="0" smtClean="0"/>
              <a:t>「衝突判定」が必要</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床との衝突判定</a:t>
            </a:r>
            <a:endParaRPr kumimoji="1" lang="ja-JP" altLang="en-US" dirty="0"/>
          </a:p>
        </p:txBody>
      </p:sp>
      <p:sp>
        <p:nvSpPr>
          <p:cNvPr id="3" name="コンテンツ プレースホルダ 2"/>
          <p:cNvSpPr>
            <a:spLocks noGrp="1"/>
          </p:cNvSpPr>
          <p:nvPr>
            <p:ph idx="1"/>
          </p:nvPr>
        </p:nvSpPr>
        <p:spPr/>
        <p:txBody>
          <a:bodyPr/>
          <a:lstStyle/>
          <a:p>
            <a:pPr marL="514350" indent="-514350">
              <a:buFont typeface="+mj-lt"/>
              <a:buAutoNum type="arabicPeriod"/>
            </a:pPr>
            <a:r>
              <a:rPr kumimoji="1" lang="ja-JP" altLang="en-US" dirty="0" smtClean="0"/>
              <a:t>現在位置を調べる</a:t>
            </a:r>
          </a:p>
          <a:p>
            <a:pPr marL="914400" lvl="1" indent="-514350"/>
            <a:r>
              <a:rPr lang="en-US" altLang="ja-JP" dirty="0" err="1" smtClean="0"/>
              <a:t>getPosition</a:t>
            </a:r>
            <a:r>
              <a:rPr lang="en-US" altLang="ja-JP" dirty="0" smtClean="0"/>
              <a:t>()</a:t>
            </a:r>
            <a:r>
              <a:rPr lang="ja-JP" altLang="en-US" dirty="0" smtClean="0"/>
              <a:t>でその</a:t>
            </a:r>
            <a:r>
              <a:rPr lang="en-US" altLang="ja-JP" dirty="0" smtClean="0"/>
              <a:t>Model</a:t>
            </a:r>
            <a:r>
              <a:rPr lang="ja-JP" altLang="en-US" dirty="0" smtClean="0"/>
              <a:t>の現在位置を</a:t>
            </a:r>
            <a:br>
              <a:rPr lang="ja-JP" altLang="en-US" dirty="0" smtClean="0"/>
            </a:br>
            <a:r>
              <a:rPr lang="ja-JP" altLang="en-US" dirty="0" smtClean="0"/>
              <a:t>取得できる。</a:t>
            </a:r>
            <a:r>
              <a:rPr lang="en-US" altLang="ja-JP" dirty="0" err="1" smtClean="0"/>
              <a:t>fk_Vector</a:t>
            </a:r>
            <a:r>
              <a:rPr lang="ja-JP" altLang="en-US" dirty="0" smtClean="0"/>
              <a:t>の変数で受け取る</a:t>
            </a:r>
            <a:endParaRPr kumimoji="1" lang="ja-JP" altLang="en-US" dirty="0" smtClean="0"/>
          </a:p>
          <a:p>
            <a:pPr marL="514350" indent="-514350">
              <a:buFont typeface="+mj-lt"/>
              <a:buAutoNum type="arabicPeriod"/>
            </a:pPr>
            <a:r>
              <a:rPr lang="ja-JP" altLang="en-US" dirty="0" smtClean="0"/>
              <a:t>入っちゃまずい位置だったら、</a:t>
            </a:r>
            <a:br>
              <a:rPr lang="ja-JP" altLang="en-US" dirty="0" smtClean="0"/>
            </a:br>
            <a:r>
              <a:rPr lang="ja-JP" altLang="en-US" dirty="0" smtClean="0"/>
              <a:t>正しい位置に戻す</a:t>
            </a:r>
          </a:p>
          <a:p>
            <a:pPr marL="914400" lvl="1" indent="-514350"/>
            <a:r>
              <a:rPr kumimoji="1" lang="en-US" altLang="ja-JP" dirty="0" smtClean="0"/>
              <a:t>y</a:t>
            </a:r>
            <a:r>
              <a:rPr kumimoji="1" lang="ja-JP" altLang="en-US" dirty="0" smtClean="0"/>
              <a:t>座標を調べて、マイナスだったら</a:t>
            </a:r>
            <a:r>
              <a:rPr kumimoji="1" lang="en-US" altLang="ja-JP" dirty="0" smtClean="0"/>
              <a:t>0</a:t>
            </a:r>
            <a:r>
              <a:rPr kumimoji="1" lang="ja-JP" altLang="en-US" dirty="0" smtClean="0"/>
              <a:t>にする</a:t>
            </a:r>
          </a:p>
          <a:p>
            <a:pPr marL="914400" lvl="1" indent="-514350"/>
            <a:r>
              <a:rPr lang="en-US" altLang="ja-JP" dirty="0" err="1" smtClean="0"/>
              <a:t>glMoveTo</a:t>
            </a:r>
            <a:r>
              <a:rPr lang="en-US" altLang="ja-JP" dirty="0" smtClean="0"/>
              <a:t>()</a:t>
            </a:r>
            <a:r>
              <a:rPr lang="ja-JP" altLang="en-US" dirty="0" smtClean="0"/>
              <a:t>で</a:t>
            </a:r>
            <a:r>
              <a:rPr lang="en-US" altLang="ja-JP" dirty="0" smtClean="0"/>
              <a:t>y</a:t>
            </a:r>
            <a:r>
              <a:rPr lang="ja-JP" altLang="en-US" dirty="0" smtClean="0"/>
              <a:t>を</a:t>
            </a:r>
            <a:r>
              <a:rPr lang="en-US" altLang="ja-JP" dirty="0" smtClean="0"/>
              <a:t>0</a:t>
            </a:r>
            <a:r>
              <a:rPr lang="ja-JP" altLang="en-US" dirty="0" smtClean="0"/>
              <a:t>にした位置へ強制送還</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跳びたい！</a:t>
            </a:r>
            <a:endParaRPr lang="en-US" altLang="ja-JP" dirty="0" smtClean="0"/>
          </a:p>
          <a:p>
            <a:pPr lvl="1"/>
            <a:endParaRPr lang="en-US" altLang="ja-JP" dirty="0" smtClean="0"/>
          </a:p>
          <a:p>
            <a:pPr lvl="1"/>
            <a:r>
              <a:rPr lang="en-US" altLang="ja-JP" dirty="0" err="1" smtClean="0"/>
              <a:t>fk_Vector</a:t>
            </a:r>
            <a:r>
              <a:rPr lang="ja-JP" altLang="en-US" dirty="0" smtClean="0"/>
              <a:t>の使い方</a:t>
            </a:r>
            <a:endParaRPr lang="en-US" altLang="ja-JP" dirty="0" smtClean="0"/>
          </a:p>
          <a:p>
            <a:pPr lvl="1"/>
            <a:r>
              <a:rPr kumimoji="1" lang="ja-JP" altLang="en-US" dirty="0" smtClean="0"/>
              <a:t>状態</a:t>
            </a:r>
            <a:r>
              <a:rPr lang="ja-JP" altLang="en-US" dirty="0" smtClean="0"/>
              <a:t>による条件分岐</a:t>
            </a:r>
          </a:p>
          <a:p>
            <a:pPr lvl="1"/>
            <a:r>
              <a:rPr lang="ja-JP" altLang="en-US" dirty="0" smtClean="0"/>
              <a:t>速度と加速度</a:t>
            </a:r>
            <a:endParaRPr lang="en-US" altLang="ja-JP" dirty="0" smtClean="0"/>
          </a:p>
          <a:p>
            <a:pPr lvl="1"/>
            <a:r>
              <a:rPr lang="ja-JP" altLang="en-US" dirty="0" smtClean="0"/>
              <a:t>衝突判定の第一歩</a:t>
            </a: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奥深き衝突判定</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床との判定や「一定範囲から出るな」の判定は楽</a:t>
            </a:r>
          </a:p>
          <a:p>
            <a:r>
              <a:rPr lang="ja-JP" altLang="en-US" dirty="0" smtClean="0"/>
              <a:t>障害物との判定、敵キャラクターとの</a:t>
            </a:r>
            <a:br>
              <a:rPr lang="ja-JP" altLang="en-US" dirty="0" smtClean="0"/>
            </a:br>
            <a:r>
              <a:rPr lang="ja-JP" altLang="en-US" dirty="0" smtClean="0"/>
              <a:t>判定はとてもとてもとても難しい</a:t>
            </a:r>
          </a:p>
          <a:p>
            <a:endParaRPr kumimoji="1" lang="ja-JP" altLang="en-US" dirty="0" smtClean="0"/>
          </a:p>
          <a:p>
            <a:r>
              <a:rPr lang="ja-JP" altLang="en-US" dirty="0" smtClean="0"/>
              <a:t>少しずつやっていくので、</a:t>
            </a:r>
            <a:br>
              <a:rPr lang="ja-JP" altLang="en-US" dirty="0" smtClean="0"/>
            </a:br>
            <a:r>
              <a:rPr lang="ja-JP" altLang="en-US" dirty="0" smtClean="0"/>
              <a:t>少しずつ頑張りましょう</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BASIC</a:t>
            </a:r>
          </a:p>
          <a:p>
            <a:pPr lvl="1"/>
            <a:r>
              <a:rPr lang="ja-JP" altLang="en-US" dirty="0" smtClean="0"/>
              <a:t>床の範囲から外に出られないようにしよう</a:t>
            </a:r>
          </a:p>
          <a:p>
            <a:pPr lvl="1"/>
            <a:endParaRPr lang="ja-JP" altLang="en-US" dirty="0" smtClean="0"/>
          </a:p>
          <a:p>
            <a:r>
              <a:rPr kumimoji="1" lang="en-US" altLang="ja-JP" dirty="0" smtClean="0"/>
              <a:t>ADVANCED</a:t>
            </a:r>
          </a:p>
          <a:p>
            <a:pPr lvl="1"/>
            <a:r>
              <a:rPr lang="en-US" altLang="ja-JP" dirty="0" smtClean="0"/>
              <a:t>2</a:t>
            </a:r>
            <a:r>
              <a:rPr lang="ja-JP" altLang="en-US" dirty="0" smtClean="0"/>
              <a:t>段ジャンプをできるようにしよう</a:t>
            </a:r>
            <a:endParaRPr lang="en-US" altLang="ja-JP" dirty="0" smtClean="0"/>
          </a:p>
          <a:p>
            <a:endParaRPr kumimoji="1" lang="ja-JP" altLang="en-US" dirty="0" smtClean="0"/>
          </a:p>
          <a:p>
            <a:r>
              <a:rPr kumimoji="1" lang="en-US" altLang="ja-JP" dirty="0" smtClean="0"/>
              <a:t>EXTREME</a:t>
            </a:r>
          </a:p>
          <a:p>
            <a:pPr lvl="1"/>
            <a:r>
              <a:rPr lang="ja-JP" altLang="en-US" dirty="0" smtClean="0"/>
              <a:t>ダッシュ後慣性が残るようにしよう</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今週</a:t>
            </a:r>
            <a:r>
              <a:rPr kumimoji="1" lang="ja-JP" altLang="en-US" dirty="0" smtClean="0"/>
              <a:t>のプロジェクト</a:t>
            </a:r>
            <a:endParaRPr kumimoji="1" lang="ja-JP" altLang="en-US" dirty="0"/>
          </a:p>
        </p:txBody>
      </p:sp>
      <p:sp>
        <p:nvSpPr>
          <p:cNvPr id="4" name="コンテンツ プレースホルダ 3"/>
          <p:cNvSpPr>
            <a:spLocks noGrp="1"/>
          </p:cNvSpPr>
          <p:nvPr>
            <p:ph idx="1"/>
          </p:nvPr>
        </p:nvSpPr>
        <p:spPr/>
        <p:txBody>
          <a:bodyPr>
            <a:normAutofit/>
          </a:bodyPr>
          <a:lstStyle/>
          <a:p>
            <a:r>
              <a:rPr kumimoji="1" lang="ja-JP" altLang="en-US" dirty="0" smtClean="0"/>
              <a:t>授業資料ページからダウンロードします</a:t>
            </a:r>
            <a:endParaRPr kumimoji="1" lang="en-US" altLang="ja-JP" dirty="0" smtClean="0"/>
          </a:p>
          <a:p>
            <a:pPr lvl="1"/>
            <a:r>
              <a:rPr kumimoji="1" lang="ja-JP" altLang="en-US" dirty="0" smtClean="0"/>
              <a:t>落とした</a:t>
            </a:r>
            <a:r>
              <a:rPr kumimoji="1" lang="en-US" altLang="ja-JP" dirty="0" smtClean="0"/>
              <a:t>Zip</a:t>
            </a:r>
            <a:r>
              <a:rPr kumimoji="1" lang="ja-JP" altLang="en-US" dirty="0" smtClean="0"/>
              <a:t>ファイルを解凍して、出てきたフォルダを好きなところに配置</a:t>
            </a:r>
            <a:endParaRPr kumimoji="1" lang="en-US" altLang="ja-JP" dirty="0" smtClean="0"/>
          </a:p>
          <a:p>
            <a:endParaRPr kumimoji="1"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今日のサンプル</a:t>
            </a:r>
            <a:endParaRPr kumimoji="1" lang="ja-JP" altLang="en-US" dirty="0"/>
          </a:p>
        </p:txBody>
      </p:sp>
      <p:sp>
        <p:nvSpPr>
          <p:cNvPr id="3" name="コンテンツ プレースホルダ 2"/>
          <p:cNvSpPr>
            <a:spLocks noGrp="1"/>
          </p:cNvSpPr>
          <p:nvPr>
            <p:ph idx="1"/>
          </p:nvPr>
        </p:nvSpPr>
        <p:spPr>
          <a:xfrm>
            <a:off x="457200" y="1600200"/>
            <a:ext cx="8401080" cy="4525963"/>
          </a:xfrm>
        </p:spPr>
        <p:txBody>
          <a:bodyPr/>
          <a:lstStyle/>
          <a:p>
            <a:r>
              <a:rPr lang="ja-JP" altLang="en-US" dirty="0" smtClean="0"/>
              <a:t>跳びます</a:t>
            </a:r>
          </a:p>
          <a:p>
            <a:endParaRPr lang="en-US" altLang="ja-JP" dirty="0" smtClean="0"/>
          </a:p>
          <a:p>
            <a:r>
              <a:rPr kumimoji="1" lang="ja-JP" altLang="en-US" dirty="0" smtClean="0"/>
              <a:t>マリオ的な何かです</a:t>
            </a:r>
            <a:endParaRPr kumimoji="1" lang="en-US" altLang="ja-JP" dirty="0" smtClean="0"/>
          </a:p>
          <a:p>
            <a:endParaRPr lang="en-US" altLang="ja-JP" dirty="0" smtClean="0"/>
          </a:p>
          <a:p>
            <a:r>
              <a:rPr lang="ja-JP" altLang="en-US" dirty="0" smtClean="0"/>
              <a:t>アクションは跳んでなんぼです</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変数を使った移動制御</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数値の直打ちはやめましょう</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数値の直打ちはよくないよ</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glTranslate</a:t>
            </a:r>
            <a:r>
              <a:rPr kumimoji="1" lang="en-US" altLang="ja-JP" dirty="0" smtClean="0"/>
              <a:t>()</a:t>
            </a:r>
            <a:r>
              <a:rPr kumimoji="1" lang="ja-JP" altLang="en-US" dirty="0" smtClean="0"/>
              <a:t>みたいな命令に直接数値を打ち込むのは、あまりよろしくない</a:t>
            </a:r>
            <a:endParaRPr kumimoji="1" lang="en-US" altLang="ja-JP" dirty="0" smtClean="0"/>
          </a:p>
          <a:p>
            <a:pPr lvl="1"/>
            <a:r>
              <a:rPr lang="ja-JP" altLang="en-US" dirty="0" smtClean="0"/>
              <a:t>位置や速度を直したくなったら大変</a:t>
            </a:r>
            <a:endParaRPr lang="en-US" altLang="ja-JP" dirty="0" smtClean="0"/>
          </a:p>
          <a:p>
            <a:r>
              <a:rPr lang="ja-JP" altLang="en-US" dirty="0" smtClean="0"/>
              <a:t>じゃあ</a:t>
            </a:r>
            <a:r>
              <a:rPr lang="en-US" altLang="ja-JP" dirty="0" smtClean="0"/>
              <a:t>double</a:t>
            </a:r>
            <a:r>
              <a:rPr lang="ja-JP" altLang="en-US" dirty="0" smtClean="0"/>
              <a:t>の変数ちまちま用意する？</a:t>
            </a:r>
            <a:endParaRPr lang="en-US" altLang="ja-JP" dirty="0" smtClean="0"/>
          </a:p>
          <a:p>
            <a:pPr lvl="1"/>
            <a:r>
              <a:rPr lang="ja-JP" altLang="en-US" dirty="0" smtClean="0"/>
              <a:t>それも面倒な話です</a:t>
            </a:r>
            <a:endParaRPr lang="en-US" altLang="ja-JP" dirty="0" smtClean="0"/>
          </a:p>
          <a:p>
            <a:pPr lvl="1"/>
            <a:endParaRPr lang="en-US" altLang="ja-JP" dirty="0" smtClean="0"/>
          </a:p>
          <a:p>
            <a:r>
              <a:rPr lang="en-US" altLang="ja-JP" dirty="0" err="1" smtClean="0"/>
              <a:t>x,y,z</a:t>
            </a:r>
            <a:r>
              <a:rPr lang="ja-JP" altLang="en-US" dirty="0" smtClean="0"/>
              <a:t>みたいにいつもセットで使う数値をひとまとめにできればいいのにねー</a:t>
            </a:r>
            <a:endParaRPr lang="en-US" altLang="ja-JP" dirty="0" smtClean="0"/>
          </a:p>
          <a:p>
            <a:endParaRPr lang="ja-JP"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できます</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en-US" altLang="ja-JP" dirty="0" err="1" smtClean="0"/>
              <a:t>fk_Vector</a:t>
            </a:r>
            <a:r>
              <a:rPr lang="ja-JP" altLang="en-US" dirty="0" smtClean="0"/>
              <a:t>というスペシャルな型の変数を</a:t>
            </a:r>
            <a:r>
              <a:rPr lang="en-US" altLang="ja-JP" dirty="0" smtClean="0"/>
              <a:t/>
            </a:r>
            <a:br>
              <a:rPr lang="en-US" altLang="ja-JP" dirty="0" smtClean="0"/>
            </a:br>
            <a:r>
              <a:rPr lang="ja-JP" altLang="en-US" dirty="0" smtClean="0"/>
              <a:t>使います</a:t>
            </a:r>
            <a:endParaRPr lang="en-US" altLang="ja-JP" dirty="0" smtClean="0"/>
          </a:p>
          <a:p>
            <a:pPr lvl="1"/>
            <a:r>
              <a:rPr lang="ja-JP" altLang="en-US" dirty="0" smtClean="0"/>
              <a:t>変数の作り方</a:t>
            </a:r>
            <a:endParaRPr lang="en-US" altLang="ja-JP" dirty="0" smtClean="0"/>
          </a:p>
          <a:p>
            <a:pPr lvl="2">
              <a:buNone/>
            </a:pPr>
            <a:r>
              <a:rPr kumimoji="1" lang="en-US" altLang="ja-JP" dirty="0" smtClean="0"/>
              <a:t>	</a:t>
            </a:r>
            <a:r>
              <a:rPr kumimoji="1" lang="en-US" altLang="ja-JP" dirty="0" err="1" smtClean="0"/>
              <a:t>fk_Vector</a:t>
            </a:r>
            <a:r>
              <a:rPr kumimoji="1" lang="en-US" altLang="ja-JP" dirty="0" smtClean="0"/>
              <a:t>	</a:t>
            </a:r>
            <a:r>
              <a:rPr kumimoji="1" lang="en-US" altLang="ja-JP" dirty="0" err="1" smtClean="0"/>
              <a:t>vPos</a:t>
            </a:r>
            <a:r>
              <a:rPr kumimoji="1" lang="en-US" altLang="ja-JP" dirty="0" smtClean="0"/>
              <a:t>, </a:t>
            </a:r>
            <a:r>
              <a:rPr kumimoji="1" lang="en-US" altLang="ja-JP" dirty="0" err="1" smtClean="0"/>
              <a:t>vSpd</a:t>
            </a:r>
            <a:r>
              <a:rPr kumimoji="1" lang="en-US" altLang="ja-JP" dirty="0" smtClean="0"/>
              <a:t>;</a:t>
            </a:r>
          </a:p>
          <a:p>
            <a:pPr lvl="1"/>
            <a:r>
              <a:rPr lang="ja-JP" altLang="en-US" dirty="0" smtClean="0"/>
              <a:t>値のセット方法</a:t>
            </a:r>
            <a:endParaRPr kumimoji="1" lang="en-US" altLang="ja-JP" dirty="0" smtClean="0"/>
          </a:p>
          <a:p>
            <a:pPr lvl="2">
              <a:buNone/>
            </a:pPr>
            <a:r>
              <a:rPr lang="en-US" altLang="ja-JP" dirty="0" smtClean="0"/>
              <a:t>	</a:t>
            </a:r>
            <a:r>
              <a:rPr lang="en-US" altLang="ja-JP" dirty="0" err="1" smtClean="0"/>
              <a:t>vPos.set</a:t>
            </a:r>
            <a:r>
              <a:rPr lang="en-US" altLang="ja-JP" dirty="0" smtClean="0"/>
              <a:t>(50.0, 0.0, -10.0);</a:t>
            </a:r>
          </a:p>
          <a:p>
            <a:pPr lvl="2">
              <a:buNone/>
            </a:pPr>
            <a:r>
              <a:rPr kumimoji="1" lang="en-US" altLang="ja-JP" dirty="0" smtClean="0"/>
              <a:t>	</a:t>
            </a:r>
            <a:r>
              <a:rPr kumimoji="1" lang="en-US" altLang="ja-JP" dirty="0" err="1" smtClean="0"/>
              <a:t>vSpd.x</a:t>
            </a:r>
            <a:r>
              <a:rPr kumimoji="1" lang="en-US" altLang="ja-JP" dirty="0" smtClean="0"/>
              <a:t> = 0.0;</a:t>
            </a:r>
          </a:p>
          <a:p>
            <a:pPr lvl="2">
              <a:buNone/>
            </a:pPr>
            <a:r>
              <a:rPr lang="en-US" altLang="ja-JP" dirty="0" smtClean="0"/>
              <a:t>	</a:t>
            </a:r>
            <a:r>
              <a:rPr lang="en-US" altLang="ja-JP" dirty="0" err="1" smtClean="0"/>
              <a:t>vSpd.y</a:t>
            </a:r>
            <a:r>
              <a:rPr lang="en-US" altLang="ja-JP" dirty="0" smtClean="0"/>
              <a:t> = 0.0;</a:t>
            </a:r>
          </a:p>
          <a:p>
            <a:pPr lvl="2">
              <a:buNone/>
            </a:pPr>
            <a:r>
              <a:rPr lang="en-US" altLang="ja-JP" dirty="0" smtClean="0"/>
              <a:t>	</a:t>
            </a:r>
            <a:r>
              <a:rPr lang="en-US" altLang="ja-JP" dirty="0" err="1" smtClean="0"/>
              <a:t>vSpd.z</a:t>
            </a:r>
            <a:r>
              <a:rPr lang="en-US" altLang="ja-JP" dirty="0" smtClean="0"/>
              <a:t> = -2.0;</a:t>
            </a:r>
          </a:p>
          <a:p>
            <a:pPr lvl="1"/>
            <a:r>
              <a:rPr lang="ja-JP" altLang="en-US" dirty="0" smtClean="0"/>
              <a:t>各種命令での利用方法</a:t>
            </a:r>
            <a:endParaRPr lang="en-US" altLang="ja-JP" dirty="0" smtClean="0"/>
          </a:p>
          <a:p>
            <a:pPr lvl="2">
              <a:buNone/>
            </a:pPr>
            <a:r>
              <a:rPr kumimoji="1" lang="en-US" altLang="ja-JP" dirty="0" smtClean="0"/>
              <a:t>	</a:t>
            </a:r>
            <a:r>
              <a:rPr kumimoji="1" lang="en-US" altLang="ja-JP" dirty="0" err="1" smtClean="0"/>
              <a:t>hogeModel.glMoveTo</a:t>
            </a:r>
            <a:r>
              <a:rPr kumimoji="1" lang="en-US" altLang="ja-JP" dirty="0" smtClean="0"/>
              <a:t>(</a:t>
            </a:r>
            <a:r>
              <a:rPr kumimoji="1" lang="en-US" altLang="ja-JP" dirty="0" err="1" smtClean="0"/>
              <a:t>vPos</a:t>
            </a:r>
            <a:r>
              <a:rPr kumimoji="1" lang="en-US" altLang="ja-JP" dirty="0" smtClean="0"/>
              <a:t>);</a:t>
            </a:r>
          </a:p>
          <a:p>
            <a:pPr lvl="2">
              <a:buNone/>
            </a:pPr>
            <a:r>
              <a:rPr lang="en-US" altLang="ja-JP" dirty="0" smtClean="0"/>
              <a:t>	</a:t>
            </a:r>
            <a:r>
              <a:rPr lang="en-US" altLang="ja-JP" dirty="0" err="1" smtClean="0"/>
              <a:t>hogeModel.loTranslate</a:t>
            </a:r>
            <a:r>
              <a:rPr lang="en-US" altLang="ja-JP" dirty="0" smtClean="0"/>
              <a:t>(</a:t>
            </a:r>
            <a:r>
              <a:rPr lang="en-US" altLang="ja-JP" dirty="0" err="1" smtClean="0"/>
              <a:t>vSpd</a:t>
            </a:r>
            <a:r>
              <a:rPr lang="en-US" altLang="ja-JP" dirty="0" smtClean="0"/>
              <a:t>);</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こんなこともできるよ</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err="1" smtClean="0"/>
              <a:t>x,y,z</a:t>
            </a:r>
            <a:r>
              <a:rPr kumimoji="1" lang="ja-JP" altLang="en-US" dirty="0" smtClean="0"/>
              <a:t>それぞれで足し算や引き算をしたい</a:t>
            </a:r>
            <a:endParaRPr kumimoji="1" lang="en-US" altLang="ja-JP" dirty="0" smtClean="0"/>
          </a:p>
          <a:p>
            <a:pPr lvl="1"/>
            <a:r>
              <a:rPr lang="ja-JP" altLang="en-US" dirty="0" smtClean="0"/>
              <a:t>こう書かなきゃいけないところが</a:t>
            </a:r>
            <a:r>
              <a:rPr lang="en-US" altLang="ja-JP" dirty="0" smtClean="0"/>
              <a:t>…</a:t>
            </a:r>
          </a:p>
          <a:p>
            <a:pPr lvl="2">
              <a:buNone/>
            </a:pPr>
            <a:r>
              <a:rPr lang="en-US" altLang="ja-JP" dirty="0" err="1" smtClean="0"/>
              <a:t>vC.x</a:t>
            </a:r>
            <a:r>
              <a:rPr lang="en-US" altLang="ja-JP" dirty="0" smtClean="0"/>
              <a:t> = </a:t>
            </a:r>
            <a:r>
              <a:rPr lang="en-US" altLang="ja-JP" dirty="0" err="1" smtClean="0"/>
              <a:t>vA.x</a:t>
            </a:r>
            <a:r>
              <a:rPr lang="en-US" altLang="ja-JP" dirty="0" smtClean="0"/>
              <a:t> + </a:t>
            </a:r>
            <a:r>
              <a:rPr lang="en-US" altLang="ja-JP" dirty="0" err="1" smtClean="0"/>
              <a:t>vB.x</a:t>
            </a:r>
            <a:r>
              <a:rPr lang="en-US" altLang="ja-JP" dirty="0" smtClean="0"/>
              <a:t>;</a:t>
            </a:r>
          </a:p>
          <a:p>
            <a:pPr lvl="2">
              <a:buNone/>
            </a:pPr>
            <a:r>
              <a:rPr lang="en-US" altLang="ja-JP" dirty="0" err="1" smtClean="0"/>
              <a:t>vC.y</a:t>
            </a:r>
            <a:r>
              <a:rPr lang="en-US" altLang="ja-JP" dirty="0" smtClean="0"/>
              <a:t> = </a:t>
            </a:r>
            <a:r>
              <a:rPr lang="en-US" altLang="ja-JP" dirty="0" err="1" smtClean="0"/>
              <a:t>vA.y</a:t>
            </a:r>
            <a:r>
              <a:rPr lang="en-US" altLang="ja-JP" dirty="0" smtClean="0"/>
              <a:t> + </a:t>
            </a:r>
            <a:r>
              <a:rPr lang="en-US" altLang="ja-JP" dirty="0" err="1" smtClean="0"/>
              <a:t>vB.y</a:t>
            </a:r>
            <a:r>
              <a:rPr lang="en-US" altLang="ja-JP" dirty="0" smtClean="0"/>
              <a:t>;</a:t>
            </a:r>
          </a:p>
          <a:p>
            <a:pPr lvl="2">
              <a:buNone/>
            </a:pPr>
            <a:r>
              <a:rPr kumimoji="1" lang="en-US" altLang="ja-JP" dirty="0" err="1" smtClean="0"/>
              <a:t>vC.z</a:t>
            </a:r>
            <a:r>
              <a:rPr kumimoji="1" lang="en-US" altLang="ja-JP" dirty="0" smtClean="0"/>
              <a:t> = </a:t>
            </a:r>
            <a:r>
              <a:rPr kumimoji="1" lang="en-US" altLang="ja-JP" dirty="0" err="1" smtClean="0"/>
              <a:t>vA.z</a:t>
            </a:r>
            <a:r>
              <a:rPr kumimoji="1" lang="en-US" altLang="ja-JP" dirty="0" smtClean="0"/>
              <a:t> + </a:t>
            </a:r>
            <a:r>
              <a:rPr kumimoji="1" lang="en-US" altLang="ja-JP" dirty="0" err="1" smtClean="0"/>
              <a:t>vB.z</a:t>
            </a:r>
            <a:r>
              <a:rPr kumimoji="1" lang="en-US" altLang="ja-JP" dirty="0" smtClean="0"/>
              <a:t>;</a:t>
            </a:r>
          </a:p>
          <a:p>
            <a:pPr lvl="1"/>
            <a:r>
              <a:rPr lang="ja-JP" altLang="en-US" dirty="0" smtClean="0"/>
              <a:t>こう書けばできる</a:t>
            </a:r>
            <a:endParaRPr lang="en-US" altLang="ja-JP" dirty="0" smtClean="0"/>
          </a:p>
          <a:p>
            <a:pPr lvl="2">
              <a:buNone/>
            </a:pPr>
            <a:r>
              <a:rPr kumimoji="1" lang="en-US" altLang="ja-JP" dirty="0" err="1" smtClean="0"/>
              <a:t>vC</a:t>
            </a:r>
            <a:r>
              <a:rPr kumimoji="1" lang="en-US" altLang="ja-JP" dirty="0" smtClean="0"/>
              <a:t> = </a:t>
            </a:r>
            <a:r>
              <a:rPr kumimoji="1" lang="en-US" altLang="ja-JP" dirty="0" err="1" smtClean="0"/>
              <a:t>vA</a:t>
            </a:r>
            <a:r>
              <a:rPr kumimoji="1" lang="en-US" altLang="ja-JP" dirty="0" smtClean="0"/>
              <a:t> + </a:t>
            </a:r>
            <a:r>
              <a:rPr kumimoji="1" lang="en-US" altLang="ja-JP" dirty="0" err="1" smtClean="0"/>
              <a:t>vB</a:t>
            </a:r>
            <a:r>
              <a:rPr lang="en-US" altLang="ja-JP" dirty="0" smtClean="0"/>
              <a:t>;</a:t>
            </a:r>
          </a:p>
          <a:p>
            <a:r>
              <a:rPr lang="ja-JP" altLang="en-US" dirty="0" smtClean="0"/>
              <a:t>掛け算や割り算もできる</a:t>
            </a:r>
          </a:p>
          <a:p>
            <a:pPr lvl="1"/>
            <a:r>
              <a:rPr kumimoji="1" lang="ja-JP" altLang="en-US" dirty="0" smtClean="0"/>
              <a:t>方向は同じで進む距離だけ変えたい、なんて時に超絶便利</a:t>
            </a:r>
            <a:endParaRPr kumimoji="1" lang="en-US" altLang="ja-JP" dirty="0" smtClean="0"/>
          </a:p>
          <a:p>
            <a:pPr lvl="2">
              <a:buNone/>
            </a:pP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Cool</a:t>
            </a:r>
            <a:r>
              <a:rPr lang="ja-JP" altLang="en-US" dirty="0" smtClean="0"/>
              <a:t>なプログラムを</a:t>
            </a:r>
            <a:r>
              <a:rPr lang="en-US" altLang="ja-JP" dirty="0" smtClean="0"/>
              <a:t/>
            </a:r>
            <a:br>
              <a:rPr lang="en-US" altLang="ja-JP" dirty="0" smtClean="0"/>
            </a:br>
            <a:r>
              <a:rPr lang="ja-JP" altLang="en-US" dirty="0" smtClean="0"/>
              <a:t>書くためのポイント</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数値をセットする部分と、</a:t>
            </a:r>
            <a:r>
              <a:rPr lang="en-US" altLang="ja-JP" dirty="0" smtClean="0"/>
              <a:t/>
            </a:r>
            <a:br>
              <a:rPr lang="en-US" altLang="ja-JP" dirty="0" smtClean="0"/>
            </a:br>
            <a:r>
              <a:rPr kumimoji="1" lang="ja-JP" altLang="en-US" dirty="0" smtClean="0"/>
              <a:t>命令を出す部分を、</a:t>
            </a:r>
            <a:r>
              <a:rPr kumimoji="1" lang="en-US" altLang="ja-JP" dirty="0" smtClean="0"/>
              <a:t/>
            </a:r>
            <a:br>
              <a:rPr kumimoji="1" lang="en-US" altLang="ja-JP" dirty="0" smtClean="0"/>
            </a:br>
            <a:r>
              <a:rPr kumimoji="1" lang="ja-JP" altLang="en-US" dirty="0" smtClean="0"/>
              <a:t>出来る限り分けて書く</a:t>
            </a:r>
            <a:endParaRPr kumimoji="1" lang="en-US" altLang="ja-JP" dirty="0" smtClean="0"/>
          </a:p>
          <a:p>
            <a:r>
              <a:rPr lang="ja-JP" altLang="en-US" dirty="0" smtClean="0"/>
              <a:t>変数を使えば、数値のセットを先頭で</a:t>
            </a:r>
            <a:r>
              <a:rPr lang="en-US" altLang="ja-JP" dirty="0" smtClean="0"/>
              <a:t/>
            </a:r>
            <a:br>
              <a:rPr lang="en-US" altLang="ja-JP" dirty="0" smtClean="0"/>
            </a:br>
            <a:r>
              <a:rPr lang="ja-JP" altLang="en-US" dirty="0" smtClean="0"/>
              <a:t>済ませて、後ろは純粋に命令の手順だけ、</a:t>
            </a:r>
            <a:r>
              <a:rPr lang="en-US" altLang="ja-JP" dirty="0" smtClean="0"/>
              <a:t/>
            </a:r>
            <a:br>
              <a:rPr lang="en-US" altLang="ja-JP" dirty="0" smtClean="0"/>
            </a:br>
            <a:r>
              <a:rPr lang="ja-JP" altLang="en-US" dirty="0" smtClean="0"/>
              <a:t>という書き方にできる</a:t>
            </a:r>
            <a:endParaRPr lang="en-US" altLang="ja-JP" dirty="0" smtClean="0"/>
          </a:p>
          <a:p>
            <a:endParaRPr lang="en-US" altLang="ja-JP" dirty="0" smtClean="0"/>
          </a:p>
          <a:p>
            <a:r>
              <a:rPr lang="ja-JP" altLang="en-US" smtClean="0"/>
              <a:t>今の内から意識できていると、後々お得</a:t>
            </a:r>
            <a:endParaRPr lang="en-US" altLang="ja-JP"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1234</TotalTime>
  <Words>558</Words>
  <Application>Microsoft Office PowerPoint</Application>
  <PresentationFormat>画面に合わせる (4:3)</PresentationFormat>
  <Paragraphs>128</Paragraphs>
  <Slides>21</Slides>
  <Notes>0</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プロジェクト演習Ⅱ インタラクティブゲーム制作 イントロダクション2</vt:lpstr>
      <vt:lpstr>今日の内容</vt:lpstr>
      <vt:lpstr>今週のプロジェクト</vt:lpstr>
      <vt:lpstr>今日のサンプル</vt:lpstr>
      <vt:lpstr>変数を使った移動制御</vt:lpstr>
      <vt:lpstr>数値の直打ちはよくないよ</vt:lpstr>
      <vt:lpstr>できます</vt:lpstr>
      <vt:lpstr>こんなこともできるよ</vt:lpstr>
      <vt:lpstr>Coolなプログラムを 書くためのポイント</vt:lpstr>
      <vt:lpstr>キーを押したら勝手に動く、は どーやるの？</vt:lpstr>
      <vt:lpstr>前回の教えた条件分岐で できたこと</vt:lpstr>
      <vt:lpstr>フラグ、立ってますか？</vt:lpstr>
      <vt:lpstr>例題</vt:lpstr>
      <vt:lpstr>お前ちょっと跳んでみろよ</vt:lpstr>
      <vt:lpstr>ジャンプはアクションの命</vt:lpstr>
      <vt:lpstr>フラグ(モード)管理の流れ</vt:lpstr>
      <vt:lpstr>上昇と下降ってどういう処理？</vt:lpstr>
      <vt:lpstr>モードの境目</vt:lpstr>
      <vt:lpstr>床との衝突判定</vt:lpstr>
      <vt:lpstr>奥深き衝突判定</vt:lpstr>
      <vt:lpstr>今日の課題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Ryota Takeuchi</cp:lastModifiedBy>
  <cp:revision>108</cp:revision>
  <dcterms:created xsi:type="dcterms:W3CDTF">2009-10-06T17:40:33Z</dcterms:created>
  <dcterms:modified xsi:type="dcterms:W3CDTF">2011-10-26T04:37:59Z</dcterms:modified>
</cp:coreProperties>
</file>