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77" r:id="rId4"/>
    <p:sldId id="278" r:id="rId5"/>
    <p:sldId id="280" r:id="rId6"/>
    <p:sldId id="281" r:id="rId7"/>
    <p:sldId id="258" r:id="rId8"/>
    <p:sldId id="257" r:id="rId9"/>
    <p:sldId id="268" r:id="rId10"/>
    <p:sldId id="289" r:id="rId11"/>
    <p:sldId id="269" r:id="rId12"/>
    <p:sldId id="285" r:id="rId13"/>
    <p:sldId id="286" r:id="rId14"/>
    <p:sldId id="287" r:id="rId15"/>
    <p:sldId id="288" r:id="rId16"/>
    <p:sldId id="276" r:id="rId17"/>
    <p:sldId id="272" r:id="rId18"/>
    <p:sldId id="270" r:id="rId19"/>
    <p:sldId id="282" r:id="rId20"/>
    <p:sldId id="283" r:id="rId21"/>
    <p:sldId id="284" r:id="rId2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50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91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2011/10/5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2011/10/5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2011/10/5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2011/10/5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2011/10/5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2011/10/5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2011/10/5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2011/10/5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2011/10/5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2011/10/5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2011/10/5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0BAE54-8286-40E6-B176-95992E070C67}" type="datetimeFigureOut">
              <a:rPr kumimoji="1" lang="ja-JP" altLang="en-US" smtClean="0"/>
              <a:pPr/>
              <a:t>2011/10/5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eu.ac.jp/aqua/~rita/gp-prog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プロジェクト演習</a:t>
            </a:r>
            <a:r>
              <a:rPr lang="en-US" altLang="ja-JP" dirty="0" smtClean="0"/>
              <a:t>Ⅱ</a:t>
            </a:r>
            <a:r>
              <a:rPr lang="ja-JP" altLang="en-US" dirty="0" smtClean="0"/>
              <a:t/>
            </a:r>
            <a:br>
              <a:rPr lang="ja-JP" altLang="en-US" dirty="0" smtClean="0"/>
            </a:br>
            <a:r>
              <a:rPr lang="ja-JP" altLang="en-US" dirty="0"/>
              <a:t>インタラクティブゲーム</a:t>
            </a:r>
            <a:r>
              <a:rPr lang="ja-JP" altLang="en-US" dirty="0" smtClean="0"/>
              <a:t>制作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イントロダクション</a:t>
            </a:r>
            <a:r>
              <a:rPr lang="en-US" altLang="ja-JP" dirty="0" smtClean="0"/>
              <a:t>2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第</a:t>
            </a:r>
            <a:r>
              <a:rPr lang="en-US" altLang="ja-JP" dirty="0" smtClean="0"/>
              <a:t>1</a:t>
            </a:r>
            <a:r>
              <a:rPr kumimoji="1" lang="ja-JP" altLang="en-US" dirty="0" smtClean="0"/>
              <a:t>回</a:t>
            </a:r>
          </a:p>
          <a:p>
            <a:r>
              <a:rPr kumimoji="1" lang="ja-JP" altLang="en-US" dirty="0" smtClean="0"/>
              <a:t>はじめての</a:t>
            </a:r>
            <a:r>
              <a:rPr kumimoji="1" lang="en-US" altLang="ja-JP" dirty="0" smtClean="0"/>
              <a:t>3D</a:t>
            </a:r>
            <a:r>
              <a:rPr kumimoji="1" lang="ja-JP" altLang="en-US" dirty="0" smtClean="0"/>
              <a:t>プログラミング</a:t>
            </a:r>
          </a:p>
          <a:p>
            <a:r>
              <a:rPr lang="ja-JP" altLang="en-US" dirty="0" smtClean="0"/>
              <a:t>セットアップ編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3820674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" y="3429000"/>
            <a:ext cx="3820675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92080" y="-1"/>
            <a:ext cx="3851919" cy="34570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23326" y="3429000"/>
            <a:ext cx="3820674" cy="3428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上矢印 7"/>
          <p:cNvSpPr/>
          <p:nvPr/>
        </p:nvSpPr>
        <p:spPr>
          <a:xfrm>
            <a:off x="5220072" y="1196752"/>
            <a:ext cx="720080" cy="64807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436096" y="1988840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ここのチェックを外すと容量節約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0" y="0"/>
            <a:ext cx="792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①</a:t>
            </a:r>
            <a:endParaRPr kumimoji="1" lang="ja-JP" alt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0" y="3429000"/>
            <a:ext cx="792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②</a:t>
            </a:r>
            <a:endParaRPr kumimoji="1" lang="ja-JP" alt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292080" y="0"/>
            <a:ext cx="792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③</a:t>
            </a:r>
            <a:endParaRPr kumimoji="1" lang="ja-JP" alt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292080" y="3429000"/>
            <a:ext cx="792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④</a:t>
            </a:r>
            <a:endParaRPr kumimoji="1" lang="ja-JP" alt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円/楕円 13"/>
          <p:cNvSpPr/>
          <p:nvPr/>
        </p:nvSpPr>
        <p:spPr>
          <a:xfrm>
            <a:off x="-108520" y="3429000"/>
            <a:ext cx="108520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円/楕円 14"/>
          <p:cNvSpPr/>
          <p:nvPr/>
        </p:nvSpPr>
        <p:spPr>
          <a:xfrm>
            <a:off x="2462617" y="3068960"/>
            <a:ext cx="630723" cy="360040"/>
          </a:xfrm>
          <a:prstGeom prst="ellipse">
            <a:avLst/>
          </a:prstGeom>
          <a:solidFill>
            <a:srgbClr val="C0504D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円/楕円 15"/>
          <p:cNvSpPr/>
          <p:nvPr/>
        </p:nvSpPr>
        <p:spPr>
          <a:xfrm>
            <a:off x="179512" y="5805264"/>
            <a:ext cx="630723" cy="360040"/>
          </a:xfrm>
          <a:prstGeom prst="ellipse">
            <a:avLst/>
          </a:prstGeom>
          <a:solidFill>
            <a:srgbClr val="C0504D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円/楕円 16"/>
          <p:cNvSpPr/>
          <p:nvPr/>
        </p:nvSpPr>
        <p:spPr>
          <a:xfrm>
            <a:off x="2483768" y="6497960"/>
            <a:ext cx="630723" cy="360040"/>
          </a:xfrm>
          <a:prstGeom prst="ellipse">
            <a:avLst/>
          </a:prstGeom>
          <a:solidFill>
            <a:srgbClr val="C0504D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円/楕円 17"/>
          <p:cNvSpPr/>
          <p:nvPr/>
        </p:nvSpPr>
        <p:spPr>
          <a:xfrm>
            <a:off x="5220072" y="836712"/>
            <a:ext cx="630723" cy="360040"/>
          </a:xfrm>
          <a:prstGeom prst="ellipse">
            <a:avLst/>
          </a:prstGeom>
          <a:solidFill>
            <a:srgbClr val="C0504D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円/楕円 18"/>
          <p:cNvSpPr/>
          <p:nvPr/>
        </p:nvSpPr>
        <p:spPr>
          <a:xfrm>
            <a:off x="7812360" y="3068960"/>
            <a:ext cx="630723" cy="360040"/>
          </a:xfrm>
          <a:prstGeom prst="ellipse">
            <a:avLst/>
          </a:prstGeom>
          <a:solidFill>
            <a:srgbClr val="C0504D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円/楕円 19"/>
          <p:cNvSpPr/>
          <p:nvPr/>
        </p:nvSpPr>
        <p:spPr>
          <a:xfrm>
            <a:off x="7596336" y="6497960"/>
            <a:ext cx="792088" cy="360040"/>
          </a:xfrm>
          <a:prstGeom prst="ellipse">
            <a:avLst/>
          </a:prstGeom>
          <a:solidFill>
            <a:srgbClr val="C0504D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セットアップ手順</a:t>
            </a:r>
            <a:r>
              <a:rPr kumimoji="1" lang="en-US" altLang="ja-JP" dirty="0" smtClean="0"/>
              <a:t>(2)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“</a:t>
            </a:r>
            <a:r>
              <a:rPr lang="en-US" altLang="ja-JP" dirty="0" smtClean="0"/>
              <a:t>FK_VC10_2_8_9_3.exe</a:t>
            </a:r>
            <a:r>
              <a:rPr lang="en-US" altLang="ja-JP" dirty="0" smtClean="0"/>
              <a:t>”</a:t>
            </a:r>
            <a:r>
              <a:rPr lang="ja-JP" altLang="en-US" dirty="0" smtClean="0"/>
              <a:t>を実行</a:t>
            </a:r>
          </a:p>
          <a:p>
            <a:pPr lvl="1"/>
            <a:r>
              <a:rPr lang="ja-JP" altLang="en-US" dirty="0" smtClean="0"/>
              <a:t>後はひたすら次へとか</a:t>
            </a:r>
            <a:r>
              <a:rPr lang="en-US" altLang="ja-JP" dirty="0" smtClean="0"/>
              <a:t>OK</a:t>
            </a:r>
            <a:r>
              <a:rPr lang="ja-JP" altLang="en-US" dirty="0" smtClean="0"/>
              <a:t>とか同意とか</a:t>
            </a:r>
          </a:p>
          <a:p>
            <a:endParaRPr kumimoji="1" lang="ja-JP" altLang="en-US" dirty="0" smtClean="0"/>
          </a:p>
          <a:p>
            <a:r>
              <a:rPr lang="ja-JP" altLang="en-US" dirty="0" smtClean="0"/>
              <a:t>インストール先は変えてもよいが、</a:t>
            </a:r>
            <a:br>
              <a:rPr lang="ja-JP" altLang="en-US" dirty="0" smtClean="0"/>
            </a:br>
            <a:r>
              <a:rPr lang="ja-JP" altLang="en-US" dirty="0" smtClean="0"/>
              <a:t>そのままの方が混乱しなくてよいかも</a:t>
            </a:r>
          </a:p>
          <a:p>
            <a:endParaRPr kumimoji="1" lang="ja-JP" altLang="en-US" dirty="0" smtClean="0"/>
          </a:p>
          <a:p>
            <a:r>
              <a:rPr lang="ja-JP" altLang="en-US" dirty="0" smtClean="0"/>
              <a:t>引き続き、ビルドが通るかの実験に移る</a:t>
            </a:r>
          </a:p>
          <a:p>
            <a:pPr lvl="1"/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今週</a:t>
            </a:r>
            <a:r>
              <a:rPr kumimoji="1" lang="ja-JP" altLang="en-US" dirty="0" smtClean="0"/>
              <a:t>のプロジェクト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授業資料ページからダウンロードします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落とした</a:t>
            </a:r>
            <a:r>
              <a:rPr kumimoji="1" lang="en-US" altLang="ja-JP" dirty="0" smtClean="0"/>
              <a:t>Zip</a:t>
            </a:r>
            <a:r>
              <a:rPr kumimoji="1" lang="ja-JP" altLang="en-US" dirty="0" smtClean="0"/>
              <a:t>ファイルを解凍して、出てきたフォルダを好きなところに配置</a:t>
            </a:r>
            <a:endParaRPr kumimoji="1" lang="en-US" altLang="ja-JP" dirty="0" smtClean="0"/>
          </a:p>
          <a:p>
            <a:r>
              <a:rPr lang="ja-JP" altLang="en-US" dirty="0" smtClean="0"/>
              <a:t>本来は毎回「新規作成→プロジェクト」で作るのですが、色々サンプルなどを含めることが多いので、とりあえずこういう形で進めます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中身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ja-JP" dirty="0" smtClean="0"/>
              <a:t>First3D.sln</a:t>
            </a:r>
          </a:p>
          <a:p>
            <a:pPr lvl="1"/>
            <a:r>
              <a:rPr lang="ja-JP" altLang="en-US" dirty="0" smtClean="0"/>
              <a:t>これを開くと</a:t>
            </a:r>
            <a:r>
              <a:rPr lang="en-US" altLang="ja-JP" dirty="0" smtClean="0"/>
              <a:t>Visual</a:t>
            </a:r>
            <a:r>
              <a:rPr lang="ja-JP" altLang="en-US" dirty="0" smtClean="0"/>
              <a:t> </a:t>
            </a:r>
            <a:r>
              <a:rPr lang="en-US" altLang="ja-JP" dirty="0" smtClean="0"/>
              <a:t>Studio</a:t>
            </a:r>
            <a:r>
              <a:rPr lang="ja-JP" altLang="en-US" dirty="0" smtClean="0"/>
              <a:t>が起動します</a:t>
            </a:r>
            <a:endParaRPr lang="en-US" altLang="ja-JP" dirty="0" smtClean="0"/>
          </a:p>
          <a:p>
            <a:r>
              <a:rPr kumimoji="1" lang="en-US" altLang="ja-JP" dirty="0" smtClean="0"/>
              <a:t>First3D.vcproj</a:t>
            </a:r>
          </a:p>
          <a:p>
            <a:pPr lvl="1"/>
            <a:r>
              <a:rPr lang="ja-JP" altLang="en-US" dirty="0" smtClean="0"/>
              <a:t>こっちでも開きます</a:t>
            </a:r>
            <a:endParaRPr lang="en-US" altLang="ja-JP" dirty="0" smtClean="0"/>
          </a:p>
          <a:p>
            <a:r>
              <a:rPr kumimoji="1" lang="en-US" altLang="ja-JP" dirty="0" smtClean="0"/>
              <a:t>main.cpp</a:t>
            </a:r>
          </a:p>
          <a:p>
            <a:pPr lvl="1"/>
            <a:r>
              <a:rPr lang="en-US" altLang="ja-JP" dirty="0" smtClean="0"/>
              <a:t>Visual Studio</a:t>
            </a:r>
            <a:r>
              <a:rPr lang="ja-JP" altLang="en-US" dirty="0" smtClean="0"/>
              <a:t>上で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読み書きする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プログラム本体です</a:t>
            </a:r>
            <a:endParaRPr lang="en-US" altLang="ja-JP" dirty="0" smtClean="0"/>
          </a:p>
          <a:p>
            <a:r>
              <a:rPr kumimoji="1" lang="en-US" altLang="ja-JP" dirty="0" smtClean="0"/>
              <a:t>FKUT</a:t>
            </a:r>
          </a:p>
          <a:p>
            <a:pPr lvl="1"/>
            <a:r>
              <a:rPr lang="ja-JP" altLang="en-US" dirty="0" smtClean="0"/>
              <a:t>ないしょ☆</a:t>
            </a:r>
            <a:endParaRPr kumimoji="1" lang="ja-JP" altLang="en-US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 r="43873"/>
          <a:stretch>
            <a:fillRect/>
          </a:stretch>
        </p:blipFill>
        <p:spPr bwMode="auto">
          <a:xfrm>
            <a:off x="4719637" y="1643051"/>
            <a:ext cx="4424363" cy="2948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とりあえず開いてみよう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ソリューション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エクスプローラー → 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en-US" altLang="ja-JP" dirty="0" smtClean="0"/>
              <a:t>First3D </a:t>
            </a:r>
            <a:r>
              <a:rPr kumimoji="1" lang="ja-JP" altLang="en-US" dirty="0" smtClean="0"/>
              <a:t>→ ソース ファイル →</a:t>
            </a:r>
            <a:r>
              <a:rPr kumimoji="1" lang="en-US" altLang="ja-JP" dirty="0" smtClean="0"/>
              <a:t>main.cpp</a:t>
            </a:r>
          </a:p>
          <a:p>
            <a:r>
              <a:rPr lang="en-US" altLang="ja-JP" dirty="0" smtClean="0"/>
              <a:t>C++</a:t>
            </a:r>
            <a:r>
              <a:rPr lang="ja-JP" altLang="en-US" dirty="0" smtClean="0"/>
              <a:t>のプログラムで主に書くのは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err="1" smtClean="0"/>
              <a:t>cpp</a:t>
            </a:r>
            <a:r>
              <a:rPr lang="ja-JP" altLang="en-US" dirty="0" smtClean="0"/>
              <a:t>ファイル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h</a:t>
            </a:r>
            <a:r>
              <a:rPr kumimoji="1" lang="ja-JP" altLang="en-US" dirty="0" smtClean="0"/>
              <a:t>ファイルもそのうち書きます</a:t>
            </a:r>
            <a:endParaRPr kumimoji="1" lang="ja-JP" alt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 b="37558"/>
          <a:stretch>
            <a:fillRect/>
          </a:stretch>
        </p:blipFill>
        <p:spPr bwMode="auto">
          <a:xfrm>
            <a:off x="4786314" y="1394669"/>
            <a:ext cx="3929090" cy="5463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早速動かそう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プロジェクトを開いたら</a:t>
            </a:r>
            <a:r>
              <a:rPr kumimoji="1" lang="en-US" altLang="ja-JP" dirty="0" smtClean="0"/>
              <a:t>F7</a:t>
            </a:r>
            <a:r>
              <a:rPr kumimoji="1" lang="ja-JP" altLang="en-US" dirty="0" smtClean="0"/>
              <a:t>キーでビルド</a:t>
            </a:r>
          </a:p>
          <a:p>
            <a:pPr lvl="1"/>
            <a:r>
              <a:rPr kumimoji="1" lang="ja-JP" altLang="en-US" dirty="0" smtClean="0"/>
              <a:t>コンパイルと意味は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だいたい</a:t>
            </a:r>
            <a:r>
              <a:rPr kumimoji="1" lang="en-US" altLang="ja-JP" dirty="0" smtClean="0"/>
              <a:t>)</a:t>
            </a:r>
            <a:r>
              <a:rPr kumimoji="1" lang="ja-JP" altLang="en-US" dirty="0" smtClean="0"/>
              <a:t>一緒です</a:t>
            </a:r>
          </a:p>
          <a:p>
            <a:r>
              <a:rPr lang="ja-JP" altLang="en-US" dirty="0" smtClean="0"/>
              <a:t>うまくいったようなら、</a:t>
            </a:r>
            <a:r>
              <a:rPr lang="en-US" altLang="ja-JP" dirty="0" smtClean="0"/>
              <a:t>Ctrl+F5</a:t>
            </a:r>
            <a:r>
              <a:rPr lang="ja-JP" altLang="en-US" dirty="0" smtClean="0"/>
              <a:t>で実行</a:t>
            </a:r>
          </a:p>
          <a:p>
            <a:endParaRPr kumimoji="1" lang="ja-JP" altLang="en-US" dirty="0" smtClean="0"/>
          </a:p>
          <a:p>
            <a:r>
              <a:rPr lang="ja-JP" altLang="en-US" dirty="0" smtClean="0"/>
              <a:t>黄色いブロックと赤い丸が表示されれば</a:t>
            </a:r>
            <a:r>
              <a:rPr lang="en-US" altLang="ja-JP" dirty="0" smtClean="0"/>
              <a:t>OK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 smtClean="0"/>
              <a:t>FK</a:t>
            </a:r>
            <a:r>
              <a:rPr kumimoji="1" lang="ja-JP" altLang="en-US" dirty="0" smtClean="0"/>
              <a:t>セットアップ時にうまく設定が追加できなかった場合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ツール→オプション</a:t>
            </a:r>
          </a:p>
          <a:p>
            <a:r>
              <a:rPr lang="ja-JP" altLang="en-US" dirty="0" smtClean="0"/>
              <a:t>プロジェクトおよびソリューション→</a:t>
            </a:r>
            <a:r>
              <a:rPr lang="en-US" altLang="ja-JP" dirty="0" smtClean="0"/>
              <a:t>VC++</a:t>
            </a:r>
            <a:r>
              <a:rPr lang="ja-JP" altLang="en-US" dirty="0" smtClean="0"/>
              <a:t>ディレクトリ</a:t>
            </a:r>
          </a:p>
          <a:p>
            <a:r>
              <a:rPr kumimoji="1" lang="ja-JP" altLang="en-US" dirty="0" smtClean="0"/>
              <a:t>「インクルードファイル」と</a:t>
            </a:r>
            <a:br>
              <a:rPr kumimoji="1" lang="ja-JP" altLang="en-US" dirty="0" smtClean="0"/>
            </a:br>
            <a:r>
              <a:rPr kumimoji="1" lang="ja-JP" altLang="en-US" dirty="0" smtClean="0"/>
              <a:t>「ライブラリファイル」に対して</a:t>
            </a:r>
            <a:br>
              <a:rPr kumimoji="1" lang="ja-JP" altLang="en-US" dirty="0" smtClean="0"/>
            </a:br>
            <a:r>
              <a:rPr kumimoji="1" lang="en-US" altLang="ja-JP" dirty="0" smtClean="0"/>
              <a:t>”C:\FK_VC08”</a:t>
            </a:r>
            <a:r>
              <a:rPr kumimoji="1" lang="ja-JP" altLang="en-US" dirty="0" smtClean="0"/>
              <a:t>を追加する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1</a:t>
            </a:r>
            <a:r>
              <a:rPr kumimoji="1" lang="ja-JP" altLang="en-US" dirty="0" smtClean="0"/>
              <a:t>回やれば</a:t>
            </a:r>
            <a:r>
              <a:rPr kumimoji="1" lang="en-US" altLang="ja-JP" dirty="0" smtClean="0"/>
              <a:t>OK</a:t>
            </a:r>
            <a:r>
              <a:rPr kumimoji="1" lang="ja-JP" altLang="en-US" dirty="0" smtClean="0"/>
              <a:t>な設定画面</a:t>
            </a:r>
            <a:endParaRPr kumimoji="1" lang="ja-JP" alt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4412" y="2201069"/>
            <a:ext cx="7115175" cy="332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プロジェクトの作り方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kumimoji="1" lang="ja-JP" altLang="en-US" dirty="0" smtClean="0"/>
              <a:t>ファイル→新規作成→プロジェクト</a:t>
            </a:r>
          </a:p>
          <a:p>
            <a:r>
              <a:rPr kumimoji="1" lang="en-US" altLang="ja-JP" dirty="0" err="1" smtClean="0"/>
              <a:t>VisualC</a:t>
            </a:r>
            <a:r>
              <a:rPr kumimoji="1" lang="en-US" altLang="ja-JP" dirty="0" smtClean="0"/>
              <a:t>++</a:t>
            </a:r>
            <a:r>
              <a:rPr kumimoji="1" lang="ja-JP" altLang="en-US" dirty="0" smtClean="0"/>
              <a:t>→</a:t>
            </a:r>
            <a:r>
              <a:rPr kumimoji="1" lang="en-US" altLang="ja-JP" dirty="0" smtClean="0"/>
              <a:t>FK</a:t>
            </a:r>
            <a:r>
              <a:rPr kumimoji="1" lang="ja-JP" altLang="en-US" dirty="0" smtClean="0"/>
              <a:t>→</a:t>
            </a:r>
            <a:r>
              <a:rPr kumimoji="1" lang="en-US" altLang="ja-JP" dirty="0" smtClean="0"/>
              <a:t>FK </a:t>
            </a:r>
            <a:r>
              <a:rPr kumimoji="1" lang="en-US" altLang="ja-JP" dirty="0" err="1" smtClean="0"/>
              <a:t>ToolKit</a:t>
            </a:r>
            <a:r>
              <a:rPr kumimoji="1" lang="en-US" altLang="ja-JP" dirty="0" smtClean="0"/>
              <a:t> Project</a:t>
            </a:r>
          </a:p>
          <a:p>
            <a:r>
              <a:rPr lang="ja-JP" altLang="en-US" dirty="0" smtClean="0"/>
              <a:t>プロジェクト名に名前を入力して「</a:t>
            </a:r>
            <a:r>
              <a:rPr lang="en-US" altLang="ja-JP" dirty="0" smtClean="0"/>
              <a:t>OK</a:t>
            </a:r>
            <a:r>
              <a:rPr lang="ja-JP" altLang="en-US" dirty="0" smtClean="0"/>
              <a:t>」</a:t>
            </a:r>
            <a:endParaRPr lang="en-US" altLang="ja-JP" dirty="0" smtClean="0"/>
          </a:p>
          <a:p>
            <a:r>
              <a:rPr kumimoji="1" lang="ja-JP" altLang="en-US" dirty="0" smtClean="0"/>
              <a:t>次の画面では</a:t>
            </a:r>
            <a:r>
              <a:rPr lang="ja-JP" altLang="en-US" dirty="0" smtClean="0"/>
              <a:t>「生成するソースファイルの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選択」で「動作確認用サンプル」を選択</a:t>
            </a:r>
            <a:endParaRPr kumimoji="1" lang="ja-JP" altLang="en-US" dirty="0" smtClean="0"/>
          </a:p>
          <a:p>
            <a:r>
              <a:rPr lang="ja-JP" altLang="en-US" dirty="0" smtClean="0"/>
              <a:t>「</a:t>
            </a:r>
            <a:r>
              <a:rPr lang="en-US" altLang="ja-JP" dirty="0" smtClean="0"/>
              <a:t>Debug</a:t>
            </a:r>
            <a:r>
              <a:rPr lang="ja-JP" altLang="en-US" dirty="0" smtClean="0"/>
              <a:t>」を「</a:t>
            </a:r>
            <a:r>
              <a:rPr lang="en-US" altLang="ja-JP" dirty="0" smtClean="0"/>
              <a:t>Release</a:t>
            </a:r>
            <a:r>
              <a:rPr lang="ja-JP" altLang="en-US" dirty="0" smtClean="0"/>
              <a:t>」に変更</a:t>
            </a:r>
            <a:endParaRPr lang="en-US" altLang="ja-JP" dirty="0" smtClean="0"/>
          </a:p>
          <a:p>
            <a:endParaRPr lang="ja-JP" altLang="en-US" dirty="0" smtClean="0"/>
          </a:p>
          <a:p>
            <a:r>
              <a:rPr kumimoji="1" lang="en-US" altLang="ja-JP" dirty="0" smtClean="0"/>
              <a:t>Eclipse</a:t>
            </a:r>
            <a:r>
              <a:rPr kumimoji="1" lang="ja-JP" altLang="en-US" dirty="0" smtClean="0"/>
              <a:t>といい</a:t>
            </a:r>
            <a:r>
              <a:rPr kumimoji="1" lang="en-US" altLang="ja-JP" dirty="0" smtClean="0"/>
              <a:t>VS</a:t>
            </a:r>
            <a:r>
              <a:rPr kumimoji="1" lang="ja-JP" altLang="en-US" dirty="0" smtClean="0"/>
              <a:t>といい、横文字ばっかりでてくるけどめげないでください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今日の内容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スケジュール説明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Visual Studio </a:t>
            </a:r>
            <a:r>
              <a:rPr kumimoji="1" lang="ja-JP" altLang="en-US" dirty="0" smtClean="0"/>
              <a:t>の準備</a:t>
            </a:r>
            <a:endParaRPr kumimoji="1" lang="en-US" altLang="ja-JP" dirty="0" smtClean="0"/>
          </a:p>
          <a:p>
            <a:r>
              <a:rPr lang="en-US" altLang="ja-JP" dirty="0" smtClean="0"/>
              <a:t>FK Toolkit </a:t>
            </a:r>
            <a:r>
              <a:rPr lang="ja-JP" altLang="en-US" dirty="0" smtClean="0"/>
              <a:t>の準備</a:t>
            </a:r>
            <a:endParaRPr lang="en-US" altLang="ja-JP" dirty="0" smtClean="0"/>
          </a:p>
          <a:p>
            <a:endParaRPr kumimoji="1" lang="ja-JP" altLang="en-US" dirty="0" smtClean="0"/>
          </a:p>
          <a:p>
            <a:r>
              <a:rPr kumimoji="1" lang="ja-JP" altLang="en-US" dirty="0" smtClean="0"/>
              <a:t>ビルドが通れば今日は</a:t>
            </a:r>
            <a:r>
              <a:rPr kumimoji="1" lang="en-US" altLang="ja-JP" dirty="0" smtClean="0"/>
              <a:t>OK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プロジェクト作成画面</a:t>
            </a:r>
            <a:r>
              <a:rPr lang="en-US" altLang="ja-JP" dirty="0" smtClean="0"/>
              <a:t>(1)</a:t>
            </a:r>
            <a:endParaRPr kumimoji="1" lang="ja-JP" alt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59135" y="1600200"/>
            <a:ext cx="6225731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円/楕円 4"/>
          <p:cNvSpPr/>
          <p:nvPr/>
        </p:nvSpPr>
        <p:spPr>
          <a:xfrm>
            <a:off x="4929190" y="5786454"/>
            <a:ext cx="214314" cy="21431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143504" y="5934694"/>
            <a:ext cx="2500330" cy="923330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ここをチェックすると</a:t>
            </a:r>
            <a:endParaRPr lang="en-US" altLang="ja-JP" dirty="0" smtClean="0"/>
          </a:p>
          <a:p>
            <a:r>
              <a:rPr kumimoji="1" lang="ja-JP" altLang="en-US" dirty="0" smtClean="0"/>
              <a:t>フォルダ階層が無駄に</a:t>
            </a:r>
            <a:endParaRPr kumimoji="1" lang="en-US" altLang="ja-JP" dirty="0" smtClean="0"/>
          </a:p>
          <a:p>
            <a:r>
              <a:rPr lang="ja-JP" altLang="en-US" dirty="0" smtClean="0"/>
              <a:t>深くなるので注意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プロジェクト作成画面</a:t>
            </a:r>
            <a:r>
              <a:rPr lang="en-US" altLang="ja-JP" dirty="0" smtClean="0"/>
              <a:t>(2)</a:t>
            </a:r>
            <a:endParaRPr kumimoji="1" lang="ja-JP" alt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900" y="1891506"/>
            <a:ext cx="7696200" cy="394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正方形/長方形 4"/>
          <p:cNvSpPr/>
          <p:nvPr/>
        </p:nvSpPr>
        <p:spPr>
          <a:xfrm>
            <a:off x="4500562" y="3000372"/>
            <a:ext cx="1500198" cy="857256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500562" y="3857628"/>
            <a:ext cx="35004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用途に応じて使い分けます。</a:t>
            </a:r>
            <a:endParaRPr lang="en-US" altLang="ja-JP" dirty="0" smtClean="0"/>
          </a:p>
          <a:p>
            <a:r>
              <a:rPr kumimoji="1" lang="ja-JP" altLang="en-US" dirty="0" smtClean="0"/>
              <a:t>今日は動作確認をします。</a:t>
            </a:r>
            <a:endParaRPr kumimoji="1" lang="ja-JP" alt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928662" y="4286256"/>
            <a:ext cx="1285884" cy="428628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214546" y="4366845"/>
            <a:ext cx="35004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今後音を使う場合には</a:t>
            </a:r>
            <a:endParaRPr lang="en-US" altLang="ja-JP" dirty="0" smtClean="0"/>
          </a:p>
          <a:p>
            <a:r>
              <a:rPr lang="ja-JP" altLang="en-US" dirty="0" smtClean="0"/>
              <a:t>チェックを入れます。</a:t>
            </a:r>
            <a:endParaRPr kumimoji="1"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スケジュール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前半</a:t>
            </a:r>
            <a:r>
              <a:rPr kumimoji="1" lang="en-US" altLang="ja-JP" dirty="0" smtClean="0"/>
              <a:t>)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ja-JP" dirty="0" smtClean="0">
                <a:solidFill>
                  <a:schemeClr val="accent6">
                    <a:lumMod val="75000"/>
                  </a:schemeClr>
                </a:solidFill>
              </a:rPr>
              <a:t>10</a:t>
            </a:r>
            <a:r>
              <a:rPr kumimoji="1" lang="en-US" altLang="ja-JP" dirty="0" smtClean="0">
                <a:solidFill>
                  <a:schemeClr val="accent6">
                    <a:lumMod val="75000"/>
                  </a:schemeClr>
                </a:solidFill>
              </a:rPr>
              <a:t>/5</a:t>
            </a:r>
            <a:endParaRPr kumimoji="1" lang="ja-JP" alt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1"/>
            <a:r>
              <a:rPr lang="ja-JP" altLang="en-US" dirty="0" smtClean="0">
                <a:solidFill>
                  <a:schemeClr val="accent6">
                    <a:lumMod val="75000"/>
                  </a:schemeClr>
                </a:solidFill>
              </a:rPr>
              <a:t>はじめての</a:t>
            </a:r>
            <a:r>
              <a:rPr lang="en-US" altLang="ja-JP" dirty="0" smtClean="0">
                <a:solidFill>
                  <a:schemeClr val="accent6">
                    <a:lumMod val="75000"/>
                  </a:schemeClr>
                </a:solidFill>
              </a:rPr>
              <a:t>3D</a:t>
            </a:r>
            <a:r>
              <a:rPr lang="ja-JP" altLang="en-US" dirty="0" smtClean="0">
                <a:solidFill>
                  <a:schemeClr val="accent6">
                    <a:lumMod val="75000"/>
                  </a:schemeClr>
                </a:solidFill>
              </a:rPr>
              <a:t>プログラミング・セットアップ</a:t>
            </a:r>
            <a:endParaRPr kumimoji="1" lang="ja-JP" alt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altLang="ja-JP" dirty="0" smtClean="0"/>
              <a:t>10/12</a:t>
            </a:r>
            <a:endParaRPr lang="ja-JP" altLang="en-US" dirty="0" smtClean="0"/>
          </a:p>
          <a:p>
            <a:pPr lvl="1"/>
            <a:r>
              <a:rPr lang="ja-JP" altLang="en-US" dirty="0" smtClean="0"/>
              <a:t>はじめての</a:t>
            </a:r>
            <a:r>
              <a:rPr lang="en-US" altLang="ja-JP" dirty="0" smtClean="0"/>
              <a:t>3D</a:t>
            </a:r>
            <a:r>
              <a:rPr lang="ja-JP" altLang="en-US" dirty="0" smtClean="0"/>
              <a:t>プログラミング・</a:t>
            </a:r>
            <a:r>
              <a:rPr lang="en-US" altLang="ja-JP" dirty="0" smtClean="0"/>
              <a:t>3</a:t>
            </a:r>
            <a:r>
              <a:rPr lang="ja-JP" altLang="en-US" dirty="0" smtClean="0"/>
              <a:t>次元的お絵かき</a:t>
            </a:r>
          </a:p>
          <a:p>
            <a:r>
              <a:rPr kumimoji="1" lang="en-US" altLang="ja-JP" dirty="0" smtClean="0"/>
              <a:t>10/19</a:t>
            </a:r>
            <a:endParaRPr kumimoji="1" lang="ja-JP" altLang="en-US" dirty="0" smtClean="0"/>
          </a:p>
          <a:p>
            <a:pPr lvl="1"/>
            <a:r>
              <a:rPr lang="ja-JP" altLang="en-US" dirty="0" smtClean="0"/>
              <a:t>はじめての</a:t>
            </a:r>
            <a:r>
              <a:rPr lang="en-US" altLang="ja-JP" dirty="0" smtClean="0"/>
              <a:t>3D</a:t>
            </a:r>
            <a:r>
              <a:rPr lang="ja-JP" altLang="en-US" dirty="0" smtClean="0"/>
              <a:t>プログラミング・動かしちゃうぞ</a:t>
            </a:r>
          </a:p>
          <a:p>
            <a:r>
              <a:rPr lang="en-US" altLang="ja-JP" dirty="0" smtClean="0"/>
              <a:t>10/26</a:t>
            </a:r>
            <a:endParaRPr lang="ja-JP" altLang="en-US" dirty="0" smtClean="0"/>
          </a:p>
          <a:p>
            <a:pPr lvl="1"/>
            <a:r>
              <a:rPr lang="ja-JP" altLang="en-US" dirty="0" smtClean="0"/>
              <a:t>はじめての</a:t>
            </a:r>
            <a:r>
              <a:rPr lang="en-US" altLang="ja-JP" dirty="0" smtClean="0"/>
              <a:t>3D</a:t>
            </a:r>
            <a:r>
              <a:rPr lang="ja-JP" altLang="en-US" dirty="0" smtClean="0"/>
              <a:t>プログラミング・跳んじゃうぞ</a:t>
            </a:r>
          </a:p>
          <a:p>
            <a:r>
              <a:rPr kumimoji="1" lang="en-US" altLang="ja-JP" dirty="0" smtClean="0"/>
              <a:t>11/2</a:t>
            </a:r>
            <a:endParaRPr kumimoji="1" lang="ja-JP" altLang="en-US" dirty="0" smtClean="0"/>
          </a:p>
          <a:p>
            <a:pPr lvl="1"/>
            <a:r>
              <a:rPr lang="ja-JP" altLang="en-US" dirty="0" smtClean="0"/>
              <a:t>はじめての</a:t>
            </a:r>
            <a:r>
              <a:rPr lang="en-US" altLang="ja-JP" dirty="0" smtClean="0"/>
              <a:t>3D</a:t>
            </a:r>
            <a:r>
              <a:rPr lang="ja-JP" altLang="en-US" dirty="0" smtClean="0"/>
              <a:t>プログラミング・すごい、星がいっぱいだ</a:t>
            </a:r>
          </a:p>
          <a:p>
            <a:r>
              <a:rPr lang="en-US" altLang="ja-JP" dirty="0" smtClean="0"/>
              <a:t>11/9</a:t>
            </a:r>
            <a:endParaRPr lang="ja-JP" altLang="en-US" dirty="0" smtClean="0"/>
          </a:p>
          <a:p>
            <a:pPr lvl="1"/>
            <a:r>
              <a:rPr lang="ja-JP" altLang="en-US" dirty="0" smtClean="0"/>
              <a:t>はじめての</a:t>
            </a:r>
            <a:r>
              <a:rPr lang="en-US" altLang="ja-JP" dirty="0" smtClean="0"/>
              <a:t>3D</a:t>
            </a:r>
            <a:r>
              <a:rPr lang="ja-JP" altLang="en-US" dirty="0" smtClean="0"/>
              <a:t>プログラミング・ぶつかって、乗っかって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スケジュール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後半</a:t>
            </a:r>
            <a:r>
              <a:rPr kumimoji="1" lang="en-US" altLang="ja-JP" dirty="0" smtClean="0"/>
              <a:t>)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ja-JP" dirty="0" smtClean="0"/>
              <a:t>11/16</a:t>
            </a:r>
            <a:endParaRPr lang="ja-JP" altLang="en-US" dirty="0" smtClean="0"/>
          </a:p>
          <a:p>
            <a:pPr lvl="1"/>
            <a:r>
              <a:rPr lang="ja-JP" altLang="en-US" dirty="0" smtClean="0"/>
              <a:t>三上先生による「企画作りとは」</a:t>
            </a:r>
          </a:p>
          <a:p>
            <a:r>
              <a:rPr kumimoji="1" lang="en-US" altLang="ja-JP" dirty="0" smtClean="0"/>
              <a:t>11/30</a:t>
            </a:r>
            <a:endParaRPr kumimoji="1" lang="ja-JP" altLang="en-US" dirty="0" smtClean="0"/>
          </a:p>
          <a:p>
            <a:pPr lvl="1"/>
            <a:r>
              <a:rPr lang="ja-JP" altLang="en-US" dirty="0" smtClean="0"/>
              <a:t>せめて、ゲームらしく・鳴らしちゃうぞ</a:t>
            </a:r>
          </a:p>
          <a:p>
            <a:r>
              <a:rPr lang="en-US" altLang="ja-JP" dirty="0" smtClean="0"/>
              <a:t>12/7</a:t>
            </a:r>
            <a:endParaRPr lang="ja-JP" altLang="en-US" dirty="0" smtClean="0"/>
          </a:p>
          <a:p>
            <a:pPr lvl="1"/>
            <a:r>
              <a:rPr lang="ja-JP" altLang="en-US" dirty="0" smtClean="0"/>
              <a:t>企画プレゼンテーション</a:t>
            </a:r>
          </a:p>
          <a:p>
            <a:r>
              <a:rPr kumimoji="1" lang="en-US" altLang="ja-JP" dirty="0" smtClean="0"/>
              <a:t>12/14</a:t>
            </a:r>
            <a:endParaRPr kumimoji="1" lang="ja-JP" altLang="en-US" dirty="0" smtClean="0"/>
          </a:p>
          <a:p>
            <a:pPr lvl="1"/>
            <a:r>
              <a:rPr lang="ja-JP" altLang="en-US" dirty="0" smtClean="0"/>
              <a:t>もっと、ゲームらしく・やっぱり</a:t>
            </a:r>
            <a:r>
              <a:rPr lang="en-US" altLang="ja-JP" dirty="0" smtClean="0"/>
              <a:t>2</a:t>
            </a:r>
            <a:r>
              <a:rPr lang="ja-JP" altLang="en-US" dirty="0" smtClean="0"/>
              <a:t>次元もいいよね</a:t>
            </a:r>
          </a:p>
          <a:p>
            <a:r>
              <a:rPr lang="en-US" altLang="ja-JP" dirty="0" smtClean="0"/>
              <a:t>12/21</a:t>
            </a:r>
            <a:endParaRPr lang="ja-JP" altLang="en-US" dirty="0" smtClean="0"/>
          </a:p>
          <a:p>
            <a:pPr lvl="1"/>
            <a:r>
              <a:rPr lang="ja-JP" altLang="en-US" dirty="0" smtClean="0"/>
              <a:t>さらに、ゲームらしく・効率よく、わかりやすく</a:t>
            </a:r>
          </a:p>
          <a:p>
            <a:r>
              <a:rPr lang="en-US" altLang="ja-JP" dirty="0" smtClean="0"/>
              <a:t>1/11</a:t>
            </a:r>
            <a:endParaRPr kumimoji="1" lang="ja-JP" altLang="en-US" dirty="0" smtClean="0"/>
          </a:p>
          <a:p>
            <a:pPr lvl="1"/>
            <a:r>
              <a:rPr lang="ja-JP" altLang="en-US" dirty="0" smtClean="0"/>
              <a:t>発表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開発環境の準備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ゲーム開発では</a:t>
            </a:r>
            <a:r>
              <a:rPr kumimoji="1" lang="en-US" altLang="ja-JP" dirty="0" smtClean="0"/>
              <a:t>C++</a:t>
            </a:r>
            <a:r>
              <a:rPr kumimoji="1" lang="ja-JP" altLang="en-US" dirty="0" smtClean="0"/>
              <a:t>という言語を使う</a:t>
            </a:r>
          </a:p>
          <a:p>
            <a:pPr lvl="1"/>
            <a:r>
              <a:rPr lang="ja-JP" altLang="en-US" dirty="0" smtClean="0"/>
              <a:t>学部で教えるのは</a:t>
            </a:r>
            <a:r>
              <a:rPr lang="en-US" altLang="ja-JP" dirty="0" smtClean="0"/>
              <a:t>Java</a:t>
            </a:r>
            <a:r>
              <a:rPr lang="ja-JP" altLang="en-US" dirty="0" smtClean="0"/>
              <a:t>言語</a:t>
            </a:r>
          </a:p>
          <a:p>
            <a:pPr lvl="1"/>
            <a:r>
              <a:rPr lang="ja-JP" altLang="en-US" dirty="0"/>
              <a:t>学部の授業</a:t>
            </a:r>
            <a:r>
              <a:rPr lang="ja-JP" altLang="en-US" dirty="0" smtClean="0"/>
              <a:t>で登場するのは</a:t>
            </a:r>
            <a:r>
              <a:rPr lang="en-US" altLang="ja-JP" dirty="0" smtClean="0"/>
              <a:t>2</a:t>
            </a:r>
            <a:r>
              <a:rPr lang="ja-JP" altLang="en-US" dirty="0" smtClean="0"/>
              <a:t>年次後期</a:t>
            </a:r>
          </a:p>
          <a:p>
            <a:r>
              <a:rPr kumimoji="1" lang="en-US" altLang="ja-JP" dirty="0" smtClean="0"/>
              <a:t>Java</a:t>
            </a:r>
            <a:r>
              <a:rPr kumimoji="1" lang="ja-JP" altLang="en-US" dirty="0" smtClean="0"/>
              <a:t>で使う</a:t>
            </a:r>
            <a:r>
              <a:rPr kumimoji="1" lang="en-US" altLang="ja-JP" dirty="0" smtClean="0"/>
              <a:t>Eclipse</a:t>
            </a:r>
            <a:r>
              <a:rPr kumimoji="1" lang="ja-JP" altLang="en-US" dirty="0" smtClean="0"/>
              <a:t>に相当するものが必要</a:t>
            </a:r>
          </a:p>
          <a:p>
            <a:pPr lvl="1"/>
            <a:r>
              <a:rPr lang="en-US" altLang="ja-JP" dirty="0" smtClean="0"/>
              <a:t>Microsoft</a:t>
            </a:r>
            <a:r>
              <a:rPr lang="ja-JP" altLang="en-US" dirty="0" smtClean="0"/>
              <a:t>の</a:t>
            </a:r>
            <a:r>
              <a:rPr lang="en-US" altLang="ja-JP" dirty="0" smtClean="0"/>
              <a:t>Visual Studio</a:t>
            </a:r>
            <a:r>
              <a:rPr lang="ja-JP" altLang="en-US" dirty="0" smtClean="0"/>
              <a:t>という製品を使う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既に入っている人は不要</a:t>
            </a:r>
            <a:endParaRPr lang="en-US" altLang="ja-JP" dirty="0" smtClean="0"/>
          </a:p>
          <a:p>
            <a:pPr lvl="2"/>
            <a:r>
              <a:rPr lang="en-US" altLang="ja-JP" dirty="0" smtClean="0"/>
              <a:t>2008</a:t>
            </a:r>
            <a:r>
              <a:rPr lang="ja-JP" altLang="en-US" dirty="0" smtClean="0"/>
              <a:t>か</a:t>
            </a:r>
            <a:r>
              <a:rPr lang="en-US" altLang="ja-JP" dirty="0" smtClean="0"/>
              <a:t>2010</a:t>
            </a:r>
            <a:r>
              <a:rPr lang="ja-JP" altLang="en-US" dirty="0" smtClean="0"/>
              <a:t>の</a:t>
            </a:r>
            <a:r>
              <a:rPr lang="en-US" altLang="ja-JP" dirty="0" smtClean="0"/>
              <a:t>Professional</a:t>
            </a:r>
            <a:r>
              <a:rPr lang="ja-JP" altLang="en-US" dirty="0" smtClean="0"/>
              <a:t>か</a:t>
            </a:r>
            <a:r>
              <a:rPr lang="en-US" altLang="ja-JP" dirty="0" smtClean="0"/>
              <a:t>Express</a:t>
            </a:r>
            <a:r>
              <a:rPr lang="ja-JP" altLang="en-US" dirty="0" smtClean="0"/>
              <a:t>が必要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 smtClean="0"/>
              <a:t>授業資料などを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公開していくサイト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algn="ctr">
              <a:buNone/>
            </a:pPr>
            <a:r>
              <a:rPr kumimoji="1" lang="en-US" altLang="ja-JP" sz="2800" dirty="0" smtClean="0">
                <a:hlinkClick r:id="rId2"/>
              </a:rPr>
              <a:t>http://www.teu.ac.jp/aqua/~rita/gp-prog/</a:t>
            </a:r>
            <a:endParaRPr kumimoji="1" lang="en-US" altLang="ja-JP" sz="2800" dirty="0" smtClean="0"/>
          </a:p>
          <a:p>
            <a:pPr algn="ctr">
              <a:buNone/>
            </a:pPr>
            <a:r>
              <a:rPr kumimoji="1" lang="ja-JP" altLang="en-US" sz="2800" dirty="0" smtClean="0"/>
              <a:t>今後配布物はここを通して配布</a:t>
            </a:r>
            <a:r>
              <a:rPr lang="ja-JP" altLang="en-US" sz="2800" dirty="0" smtClean="0"/>
              <a:t>します</a:t>
            </a:r>
            <a:endParaRPr kumimoji="1" lang="en-US" altLang="ja-JP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注意事項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C</a:t>
            </a:r>
            <a:r>
              <a:rPr kumimoji="1" lang="ja-JP" altLang="en-US" dirty="0" smtClean="0"/>
              <a:t>ドライブに結構な空きが必要です</a:t>
            </a:r>
          </a:p>
          <a:p>
            <a:pPr lvl="1"/>
            <a:r>
              <a:rPr lang="ja-JP" altLang="en-US" dirty="0" smtClean="0"/>
              <a:t>占有するのは</a:t>
            </a:r>
            <a:r>
              <a:rPr lang="en-US" altLang="ja-JP" dirty="0" smtClean="0"/>
              <a:t>1GB</a:t>
            </a:r>
            <a:r>
              <a:rPr lang="ja-JP" altLang="en-US" dirty="0" smtClean="0"/>
              <a:t>程度ですが、一時的には</a:t>
            </a:r>
            <a:br>
              <a:rPr lang="ja-JP" altLang="en-US" dirty="0" smtClean="0"/>
            </a:br>
            <a:r>
              <a:rPr lang="en-US" altLang="ja-JP" dirty="0" smtClean="0"/>
              <a:t>4GB</a:t>
            </a:r>
            <a:r>
              <a:rPr lang="ja-JP" altLang="en-US" dirty="0" smtClean="0"/>
              <a:t>程度使うかもしれません</a:t>
            </a:r>
          </a:p>
          <a:p>
            <a:pPr lvl="1"/>
            <a:r>
              <a:rPr kumimoji="1" lang="en-US" altLang="ja-JP" dirty="0" smtClean="0"/>
              <a:t>C</a:t>
            </a:r>
            <a:r>
              <a:rPr kumimoji="1" lang="ja-JP" altLang="en-US" dirty="0" smtClean="0"/>
              <a:t>がパンパンなのはよろしくないので、</a:t>
            </a:r>
            <a:br>
              <a:rPr kumimoji="1" lang="ja-JP" altLang="en-US" dirty="0" smtClean="0"/>
            </a:br>
            <a:r>
              <a:rPr kumimoji="1" lang="ja-JP" altLang="en-US" dirty="0" smtClean="0"/>
              <a:t>できるだけ空けるようにしましょう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ダウンロードするもの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Visual C++ </a:t>
            </a:r>
            <a:r>
              <a:rPr kumimoji="1" lang="en-US" altLang="ja-JP" dirty="0" smtClean="0"/>
              <a:t>2010 </a:t>
            </a:r>
            <a:r>
              <a:rPr kumimoji="1" lang="en-US" altLang="ja-JP" dirty="0" smtClean="0"/>
              <a:t>Express Edition</a:t>
            </a:r>
          </a:p>
          <a:p>
            <a:pPr lvl="1"/>
            <a:r>
              <a:rPr lang="en-US" altLang="ja-JP" dirty="0" smtClean="0"/>
              <a:t>Eclipse</a:t>
            </a:r>
            <a:r>
              <a:rPr lang="ja-JP" altLang="en-US" dirty="0" smtClean="0"/>
              <a:t>的なもの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授業ページからのリンクを参照</a:t>
            </a:r>
            <a:endParaRPr kumimoji="1" lang="en-US" altLang="ja-JP" dirty="0" smtClean="0"/>
          </a:p>
          <a:p>
            <a:r>
              <a:rPr kumimoji="1" lang="en-US" altLang="ja-JP" dirty="0" smtClean="0"/>
              <a:t>FK </a:t>
            </a:r>
            <a:r>
              <a:rPr kumimoji="1" lang="en-US" altLang="ja-JP" dirty="0" err="1" smtClean="0"/>
              <a:t>ToolKit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3D</a:t>
            </a:r>
            <a:r>
              <a:rPr kumimoji="1" lang="ja-JP" altLang="en-US" dirty="0" smtClean="0"/>
              <a:t>でぐりぐりするものを作るための道具箱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授業ページからのリンクを参照</a:t>
            </a:r>
            <a:endParaRPr lang="en-US" altLang="ja-JP" dirty="0" smtClean="0"/>
          </a:p>
          <a:p>
            <a:pPr lvl="2">
              <a:buNone/>
            </a:pPr>
            <a:endParaRPr kumimoji="1" lang="ja-JP" altLang="en-US" sz="2000" dirty="0" smtClean="0"/>
          </a:p>
          <a:p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セットアップ手順</a:t>
            </a:r>
            <a:r>
              <a:rPr kumimoji="1" lang="en-US" altLang="ja-JP" dirty="0" smtClean="0"/>
              <a:t>(1)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「</a:t>
            </a:r>
            <a:r>
              <a:rPr kumimoji="1" lang="en-US" altLang="ja-JP" dirty="0" smtClean="0"/>
              <a:t>Web</a:t>
            </a:r>
            <a:r>
              <a:rPr kumimoji="1" lang="ja-JP" altLang="en-US" dirty="0" smtClean="0"/>
              <a:t>インストーラ」をクリックする</a:t>
            </a:r>
            <a:endParaRPr kumimoji="1" lang="en-US" altLang="ja-JP" dirty="0" smtClean="0"/>
          </a:p>
          <a:p>
            <a:r>
              <a:rPr lang="en-US" altLang="ja-JP" dirty="0" smtClean="0"/>
              <a:t>”vcsetup.exe”</a:t>
            </a:r>
            <a:r>
              <a:rPr lang="ja-JP" altLang="en-US" dirty="0" smtClean="0"/>
              <a:t>がダウンロードされるので、そのまま実行</a:t>
            </a:r>
          </a:p>
          <a:p>
            <a:r>
              <a:rPr lang="ja-JP" altLang="en-US" dirty="0" smtClean="0"/>
              <a:t>基本的には「次へ」とか「</a:t>
            </a:r>
            <a:r>
              <a:rPr lang="en-US" altLang="ja-JP" dirty="0" smtClean="0"/>
              <a:t>OK</a:t>
            </a:r>
            <a:r>
              <a:rPr lang="ja-JP" altLang="en-US" dirty="0" smtClean="0"/>
              <a:t>」とか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「同意」を選択していけば完了する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インストール先は変更しないこと</a:t>
            </a:r>
          </a:p>
          <a:p>
            <a:pPr lvl="1"/>
            <a:r>
              <a:rPr kumimoji="1" lang="en-US" altLang="ja-JP" dirty="0" smtClean="0"/>
              <a:t>“SQL</a:t>
            </a:r>
            <a:r>
              <a:rPr lang="ja-JP" altLang="en-US" dirty="0" smtClean="0"/>
              <a:t>～</a:t>
            </a:r>
            <a:r>
              <a:rPr kumimoji="1" lang="en-US" altLang="ja-JP" dirty="0" smtClean="0"/>
              <a:t>”</a:t>
            </a:r>
            <a:r>
              <a:rPr kumimoji="1" lang="ja-JP" altLang="en-US" dirty="0" smtClean="0"/>
              <a:t>のチェックは外す</a:t>
            </a:r>
            <a:r>
              <a:rPr lang="ja-JP" altLang="en-US" dirty="0" smtClean="0"/>
              <a:t>こと</a:t>
            </a:r>
            <a:r>
              <a:rPr kumimoji="1" lang="ja-JP" altLang="en-US" dirty="0" smtClean="0"/>
              <a:t>を推奨</a:t>
            </a:r>
            <a:endParaRPr kumimoji="1" lang="en-US" altLang="ja-JP" dirty="0" smtClean="0"/>
          </a:p>
          <a:p>
            <a:pPr lvl="2"/>
            <a:r>
              <a:rPr lang="ja-JP" altLang="en-US" dirty="0" smtClean="0"/>
              <a:t>不要なモノなので容量が節約できます</a:t>
            </a:r>
            <a:endParaRPr kumimoji="1" lang="ja-JP" altLang="en-US" dirty="0" smtClean="0"/>
          </a:p>
          <a:p>
            <a:endParaRPr kumimoji="1" lang="ja-JP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621</TotalTime>
  <Words>584</Words>
  <Application>Microsoft Office PowerPoint</Application>
  <PresentationFormat>画面に合わせる (4:3)</PresentationFormat>
  <Paragraphs>123</Paragraphs>
  <Slides>21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21</vt:i4>
      </vt:variant>
    </vt:vector>
  </HeadingPairs>
  <TitlesOfParts>
    <vt:vector size="22" baseType="lpstr">
      <vt:lpstr>Office テーマ</vt:lpstr>
      <vt:lpstr>プロジェクト演習Ⅱ インタラクティブゲーム制作 イントロダクション2</vt:lpstr>
      <vt:lpstr>今日の内容</vt:lpstr>
      <vt:lpstr>スケジュール(前半)</vt:lpstr>
      <vt:lpstr>スケジュール(後半)</vt:lpstr>
      <vt:lpstr>開発環境の準備</vt:lpstr>
      <vt:lpstr>授業資料などを 公開していくサイト</vt:lpstr>
      <vt:lpstr>注意事項</vt:lpstr>
      <vt:lpstr>ダウンロードするもの</vt:lpstr>
      <vt:lpstr>セットアップ手順(1)</vt:lpstr>
      <vt:lpstr>PowerPoint プレゼンテーション</vt:lpstr>
      <vt:lpstr>セットアップ手順(2)</vt:lpstr>
      <vt:lpstr>今週のプロジェクト</vt:lpstr>
      <vt:lpstr>中身</vt:lpstr>
      <vt:lpstr>とりあえず開いてみよう</vt:lpstr>
      <vt:lpstr>早速動かそう</vt:lpstr>
      <vt:lpstr>PowerPoint プレゼンテーション</vt:lpstr>
      <vt:lpstr>FKセットアップ時にうまく設定が追加できなかった場合</vt:lpstr>
      <vt:lpstr>1回やればOKな設定画面</vt:lpstr>
      <vt:lpstr>プロジェクトの作り方</vt:lpstr>
      <vt:lpstr>プロジェクト作成画面(1)</vt:lpstr>
      <vt:lpstr>プロジェクト作成画面(2)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Ryota Takeuchi</dc:creator>
  <cp:lastModifiedBy>Ryota Takeuchi</cp:lastModifiedBy>
  <cp:revision>42</cp:revision>
  <dcterms:created xsi:type="dcterms:W3CDTF">2009-10-06T17:40:33Z</dcterms:created>
  <dcterms:modified xsi:type="dcterms:W3CDTF">2011-10-05T08:16:24Z</dcterms:modified>
</cp:coreProperties>
</file>