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0" r:id="rId9"/>
    <p:sldId id="265" r:id="rId10"/>
    <p:sldId id="264" r:id="rId11"/>
    <p:sldId id="278" r:id="rId12"/>
    <p:sldId id="282" r:id="rId13"/>
    <p:sldId id="267" r:id="rId14"/>
    <p:sldId id="266" r:id="rId15"/>
    <p:sldId id="263" r:id="rId16"/>
    <p:sldId id="269" r:id="rId17"/>
    <p:sldId id="270" r:id="rId18"/>
    <p:sldId id="271" r:id="rId19"/>
    <p:sldId id="276" r:id="rId20"/>
    <p:sldId id="272" r:id="rId21"/>
    <p:sldId id="273" r:id="rId22"/>
    <p:sldId id="274" r:id="rId23"/>
    <p:sldId id="275" r:id="rId24"/>
    <p:sldId id="277" r:id="rId25"/>
    <p:sldId id="279" r:id="rId26"/>
    <p:sldId id="281" r:id="rId27"/>
    <p:sldId id="280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0B"/>
    <a:srgbClr val="92D050"/>
    <a:srgbClr val="0070C0"/>
    <a:srgbClr val="DC9E9C"/>
    <a:srgbClr val="4F81BD"/>
    <a:srgbClr val="E6B9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032" autoAdjust="0"/>
  </p:normalViewPr>
  <p:slideViewPr>
    <p:cSldViewPr>
      <p:cViewPr>
        <p:scale>
          <a:sx n="68" d="100"/>
          <a:sy n="68" d="100"/>
        </p:scale>
        <p:origin x="-122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BCEC-ABB8-4444-BA57-E9377F83A44A}" type="datetimeFigureOut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C8999-37D5-4A5B-B2EE-4AC07A1F885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8993-D283-462E-97EB-CE2087014445}" type="datetimeFigureOut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662A-4BD6-43AF-91EC-2AD3574892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662A-4BD6-43AF-91EC-2AD3574892A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コードレビューの時に前回の</a:t>
            </a:r>
            <a:r>
              <a:rPr kumimoji="1" lang="en-US" altLang="ja-JP" dirty="0" err="1" smtClean="0"/>
              <a:t>FKUT_Frm_Effect</a:t>
            </a:r>
            <a:r>
              <a:rPr kumimoji="1" lang="ja-JP" altLang="en-US" dirty="0" smtClean="0"/>
              <a:t>を使うので、準備しておくこと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662A-4BD6-43AF-91EC-2AD3574892A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すごい大まかな軌跡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662A-4BD6-43AF-91EC-2AD3574892A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クラスの名前を変えるのも忘れずに（ここでは、</a:t>
            </a:r>
            <a:r>
              <a:rPr kumimoji="1" lang="en-US" altLang="ja-JP" dirty="0" err="1" smtClean="0"/>
              <a:t>TexAnimeEffectModel</a:t>
            </a:r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TexAnimeEffectModelSample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662A-4BD6-43AF-91EC-2AD3574892A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1200" dirty="0" err="1" smtClean="0"/>
              <a:t>rect.setTextureCoord</a:t>
            </a:r>
            <a:r>
              <a:rPr lang="en-US" altLang="ja-JP" sz="1200" dirty="0" smtClean="0"/>
              <a:t>(((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double)(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step%split_X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)*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effect_X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)/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effect_X_Max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effect_Y_Max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-((double)(1+(step/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split_X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))*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effect_Y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))/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effect_Y_Max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((double)(1+(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step%split_X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))*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effect_X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)/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effect_X_Max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effect_Y_Max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-((double)(step/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split_X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)*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effect_Y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))/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effect_Y_Max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662A-4BD6-43AF-91EC-2AD3574892A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変更点：アニメーションの点の位置が間違っていた。（前回の点の位置だと上下が逆さまになってしまう）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　あと画像の座標を付け足した。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662A-4BD6-43AF-91EC-2AD3574892A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true,false</a:t>
            </a:r>
            <a:r>
              <a:rPr kumimoji="1" lang="ja-JP" altLang="en-US" dirty="0" smtClean="0"/>
              <a:t>にした方がいいかもしれない。その場合は</a:t>
            </a:r>
            <a:r>
              <a:rPr kumimoji="1" lang="en-US" altLang="ja-JP" dirty="0" smtClean="0"/>
              <a:t>true=1,false=0</a:t>
            </a:r>
            <a:r>
              <a:rPr kumimoji="1" lang="ja-JP" altLang="en-US" dirty="0" smtClean="0"/>
              <a:t>になることに注意すること。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662A-4BD6-43AF-91EC-2AD3574892A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FK</a:t>
            </a:r>
            <a:r>
              <a:rPr kumimoji="1" lang="ja-JP" altLang="en-US" dirty="0" smtClean="0"/>
              <a:t>使っている人は注意！！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662A-4BD6-43AF-91EC-2AD3574892A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B409-564B-412F-86A4-F9A1A951ADF7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BC01-575D-469B-A273-0756A2BF1C14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2141-CCC1-41DD-BF33-AE168C50E240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988E-DD29-45DE-8AC1-AE9A446AF10C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37D9-1079-4755-A346-6948165C5259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BA4E-FF39-47A5-B063-12F6E998CCED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CAD-9DF3-40A6-BBCA-E62CE70955A7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5ED-59B9-4863-AC50-2CF8312CB7CD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BF8A-366A-4894-96A5-7149DAB44A40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190-1B9A-421D-855B-7977706849E2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C0B1-250F-433C-B09F-668EA25A719B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D166-FD66-4C43-B0FA-B2220B10D6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プロジェクト演習</a:t>
            </a:r>
            <a:r>
              <a:rPr lang="en-US" altLang="ja-JP" dirty="0" smtClean="0"/>
              <a:t>Ⅳ</a:t>
            </a:r>
            <a:r>
              <a:rPr lang="ja-JP" altLang="en-US" dirty="0" smtClean="0"/>
              <a:t>・</a:t>
            </a:r>
            <a:r>
              <a:rPr lang="en-US" altLang="ja-JP" dirty="0" smtClean="0"/>
              <a:t>Ⅵ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インタラクティブゲーム制作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コードレビュー：カプセル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F6E0-73D2-48F4-BF20-9350B86D25EF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4168" y="55892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メディア学部３年</a:t>
            </a:r>
            <a:r>
              <a:rPr kumimoji="1" lang="en-US" altLang="ja-JP" dirty="0" smtClean="0"/>
              <a:t>M0108492</a:t>
            </a:r>
            <a:r>
              <a:rPr kumimoji="1" lang="ja-JP" altLang="en-US" dirty="0" smtClean="0"/>
              <a:t>　渡辺　那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ブレークポイント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プログラムを一時停止し、その時の状態をみることができる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988E-DD29-45DE-8AC1-AE9A446AF10C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50274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11560" y="522920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デバッグ</a:t>
            </a:r>
            <a:r>
              <a:rPr kumimoji="1" lang="ja-JP" altLang="en-US" sz="3200" dirty="0" smtClean="0"/>
              <a:t>開始（</a:t>
            </a:r>
            <a:r>
              <a:rPr kumimoji="1" lang="en-US" altLang="ja-JP" sz="3200" dirty="0" smtClean="0"/>
              <a:t>F5</a:t>
            </a:r>
            <a:r>
              <a:rPr kumimoji="1" lang="ja-JP" altLang="en-US" sz="3200" dirty="0" smtClean="0"/>
              <a:t>キー）でやる</a:t>
            </a:r>
            <a:endParaRPr kumimoji="1" lang="ja-JP" alt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4797152"/>
            <a:ext cx="3238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6012160" y="5301208"/>
            <a:ext cx="2952328" cy="216024"/>
          </a:xfrm>
          <a:prstGeom prst="rect">
            <a:avLst/>
          </a:prstGeom>
          <a:solidFill>
            <a:schemeClr val="accent2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停止中に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91683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F10</a:t>
            </a:r>
            <a:r>
              <a:rPr kumimoji="1" lang="ja-JP" altLang="en-US" sz="3200" dirty="0" smtClean="0"/>
              <a:t>キーでひとつ進む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321297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F11</a:t>
            </a:r>
            <a:r>
              <a:rPr kumimoji="1" lang="ja-JP" altLang="en-US" sz="3200" dirty="0" smtClean="0"/>
              <a:t>キーで関数の中に入る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450912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F5</a:t>
            </a:r>
            <a:r>
              <a:rPr kumimoji="1" lang="ja-JP" altLang="en-US" sz="3200" dirty="0" smtClean="0"/>
              <a:t>キーで再開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自動変数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3448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検索と置換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Ctrl + F</a:t>
            </a:r>
            <a:r>
              <a:rPr kumimoji="1" lang="ja-JP" altLang="en-US" dirty="0" smtClean="0"/>
              <a:t>キー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検索 </a:t>
            </a:r>
            <a:r>
              <a:rPr kumimoji="1" lang="en-US" altLang="ja-JP" dirty="0" smtClean="0"/>
              <a:t>: </a:t>
            </a:r>
          </a:p>
          <a:p>
            <a:r>
              <a:rPr kumimoji="1" lang="ja-JP" altLang="en-US" dirty="0" smtClean="0"/>
              <a:t>置換 </a:t>
            </a:r>
            <a:r>
              <a:rPr kumimoji="1" lang="en-US" altLang="ja-JP" dirty="0" smtClean="0"/>
              <a:t>: 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988E-DD29-45DE-8AC1-AE9A446AF10C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3597399" cy="546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コードレビュー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B409-564B-412F-86A4-F9A1A951ADF7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エフェクトアニメーション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r>
              <a:rPr kumimoji="1" lang="ja-JP" altLang="en-US" dirty="0" smtClean="0"/>
              <a:t>エフェクトによってアニメーションの枚数が違う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エフェクトを簡単に管理したい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988E-DD29-45DE-8AC1-AE9A446AF10C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712968" cy="41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5ED-59B9-4863-AC50-2CF8312CB7CD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99592" y="2708920"/>
            <a:ext cx="7992888" cy="432048"/>
          </a:xfrm>
          <a:prstGeom prst="rect">
            <a:avLst/>
          </a:prstGeom>
          <a:solidFill>
            <a:srgbClr val="DC9E9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99592" y="3356992"/>
            <a:ext cx="5976664" cy="363171"/>
          </a:xfrm>
          <a:prstGeom prst="rect">
            <a:avLst/>
          </a:prstGeom>
          <a:solidFill>
            <a:srgbClr val="DC9E9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99592" y="2564904"/>
            <a:ext cx="2088232" cy="144016"/>
          </a:xfrm>
          <a:prstGeom prst="rect">
            <a:avLst/>
          </a:prstGeom>
          <a:solidFill>
            <a:srgbClr val="DC9E9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99592" y="4653136"/>
            <a:ext cx="7920880" cy="360040"/>
          </a:xfrm>
          <a:prstGeom prst="rect">
            <a:avLst/>
          </a:prstGeom>
          <a:solidFill>
            <a:srgbClr val="DC9E9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04048" y="2606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ヘッダーの変更点</a:t>
            </a:r>
            <a:endParaRPr kumimoji="1" lang="ja-JP" altLang="en-US" sz="3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7544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赤いところが変更点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5ED-59B9-4863-AC50-2CF8312CB7CD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1880" y="260648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C++</a:t>
            </a:r>
            <a:r>
              <a:rPr kumimoji="1" lang="ja-JP" altLang="en-US" sz="3600" dirty="0" smtClean="0"/>
              <a:t>ファイルの変更点（１）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112474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ここは全部変更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30689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新しく</a:t>
            </a:r>
            <a:r>
              <a:rPr kumimoji="1" lang="en-US" altLang="ja-JP" sz="2400" dirty="0" err="1" smtClean="0"/>
              <a:t>SetEffect</a:t>
            </a:r>
            <a:r>
              <a:rPr kumimoji="1" lang="ja-JP" altLang="en-US" sz="2400" dirty="0" smtClean="0"/>
              <a:t>を作る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8892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5ED-59B9-4863-AC50-2CF8312CB7CD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91880" y="260648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C++</a:t>
            </a:r>
            <a:r>
              <a:rPr kumimoji="1" lang="ja-JP" altLang="en-US" sz="3600" dirty="0" smtClean="0"/>
              <a:t>ファイルの変更点（２）</a:t>
            </a:r>
            <a:endParaRPr kumimoji="1"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467544" y="3861048"/>
            <a:ext cx="8676456" cy="936104"/>
          </a:xfrm>
          <a:prstGeom prst="rect">
            <a:avLst/>
          </a:prstGeom>
          <a:solidFill>
            <a:srgbClr val="DC9E9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60212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下のメモ帳にソースがあるのでコピペするべし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rot="5400000" flipH="1" flipV="1">
            <a:off x="4139952" y="5157192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5ED-59B9-4863-AC50-2CF8312CB7CD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4669112" cy="48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5518116" cy="76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259632" y="1124744"/>
            <a:ext cx="73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 smtClean="0"/>
              <a:t>TestApp.h</a:t>
            </a:r>
            <a:r>
              <a:rPr kumimoji="1" lang="ja-JP" altLang="en-US" sz="3600" dirty="0" smtClean="0"/>
              <a:t>の変更も忘れないよう</a:t>
            </a:r>
            <a:r>
              <a:rPr lang="ja-JP" altLang="en-US" sz="3600" dirty="0" smtClean="0"/>
              <a:t>に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カプセルのプログラムから言えること</a:t>
            </a:r>
            <a:endParaRPr lang="en-US" altLang="ja-JP" dirty="0" smtClean="0"/>
          </a:p>
          <a:p>
            <a:r>
              <a:rPr lang="en-US" altLang="ja-JP" dirty="0" smtClean="0"/>
              <a:t>Visual Studio</a:t>
            </a:r>
            <a:r>
              <a:rPr lang="ja-JP" altLang="en-US" dirty="0" smtClean="0"/>
              <a:t>のちょっとしたテク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ブレークポイント</a:t>
            </a:r>
            <a:endParaRPr lang="en-US" altLang="ja-JP" dirty="0" smtClean="0"/>
          </a:p>
          <a:p>
            <a:pPr lvl="1"/>
            <a:r>
              <a:rPr lang="ja-JP" altLang="en-US" dirty="0"/>
              <a:t>検索と</a:t>
            </a:r>
            <a:r>
              <a:rPr lang="ja-JP" altLang="en-US" dirty="0" smtClean="0"/>
              <a:t>置換</a:t>
            </a:r>
            <a:endParaRPr lang="en-US" altLang="ja-JP" dirty="0" smtClean="0"/>
          </a:p>
          <a:p>
            <a:r>
              <a:rPr lang="ja-JP" altLang="en-US" dirty="0" smtClean="0"/>
              <a:t>コードレビュー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エフェクトアニメーション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clearTextureMemory</a:t>
            </a:r>
            <a:r>
              <a:rPr lang="en-US" altLang="ja-JP" dirty="0" smtClean="0"/>
              <a:t>()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41E7-FDB5-4BA7-905F-1A2F54D3A7DF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6848475" cy="6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68865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エフェクトの変更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pic>
        <p:nvPicPr>
          <p:cNvPr id="5122" name="Picture 2" descr="D:\Users\admin\Documents\Visual Studio 2008\Projects\FKUT_Frm_Effect\FKUT_AppBase\effect\Loc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32856"/>
            <a:ext cx="1800200" cy="1800200"/>
          </a:xfrm>
          <a:prstGeom prst="rect">
            <a:avLst/>
          </a:prstGeom>
          <a:noFill/>
        </p:spPr>
      </p:pic>
      <p:pic>
        <p:nvPicPr>
          <p:cNvPr id="5123" name="Picture 3" descr="D:\Users\admin\Documents\Visual Studio 2008\Projects\FKUT_Frm_Effect\FKUT_AppBase\effect\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869160"/>
            <a:ext cx="1800201" cy="1800201"/>
          </a:xfrm>
          <a:prstGeom prst="rect">
            <a:avLst/>
          </a:prstGeom>
          <a:noFill/>
        </p:spPr>
      </p:pic>
      <p:sp>
        <p:nvSpPr>
          <p:cNvPr id="10" name="正方形/長方形 9"/>
          <p:cNvSpPr/>
          <p:nvPr/>
        </p:nvSpPr>
        <p:spPr>
          <a:xfrm>
            <a:off x="1259632" y="1412776"/>
            <a:ext cx="1584176" cy="216024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403648" y="1844824"/>
            <a:ext cx="1512168" cy="144016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259632" y="4149080"/>
            <a:ext cx="1584176" cy="216024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403648" y="4581128"/>
            <a:ext cx="1584176" cy="144016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56612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青いところを変えるだけ！！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左右反転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2856"/>
            <a:ext cx="28098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29128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画像の座標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7170" name="Picture 2" descr="D:\Users\admin\Documents\Visual Studio 2008\Projects\FKUT_Frm_Effect\FKUT_AppBase\effect\arr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93096"/>
            <a:ext cx="2243088" cy="224308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0" y="1196752"/>
            <a:ext cx="8676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rect.setTextureCoord</a:t>
            </a:r>
            <a:r>
              <a:rPr lang="en-US" altLang="ja-JP" sz="2000" dirty="0" smtClean="0"/>
              <a:t>(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((double)(</a:t>
            </a:r>
            <a:r>
              <a:rPr lang="en-US" altLang="ja-JP" sz="2000" dirty="0" err="1" smtClean="0"/>
              <a:t>step%split_X</a:t>
            </a:r>
            <a:r>
              <a:rPr lang="en-US" altLang="ja-JP" sz="2000" dirty="0" smtClean="0"/>
              <a:t>)*</a:t>
            </a:r>
            <a:r>
              <a:rPr lang="en-US" altLang="ja-JP" sz="2000" dirty="0" err="1" smtClean="0"/>
              <a:t>effect_X</a:t>
            </a:r>
            <a:r>
              <a:rPr lang="en-US" altLang="ja-JP" sz="2000" dirty="0" smtClean="0"/>
              <a:t>)/</a:t>
            </a:r>
            <a:r>
              <a:rPr lang="en-US" altLang="ja-JP" sz="2000" dirty="0" err="1" smtClean="0"/>
              <a:t>effect_X_Max</a:t>
            </a:r>
            <a:r>
              <a:rPr lang="en-US" altLang="ja-JP" sz="2000" dirty="0" smtClean="0"/>
              <a:t>, </a:t>
            </a:r>
          </a:p>
          <a:p>
            <a:r>
              <a:rPr lang="fr-FR" altLang="ja-JP" sz="2000" dirty="0" smtClean="0"/>
              <a:t>(effect_Y_Max-((double)(1+(step/split_X))*effect_Y))/effect_Y_Max</a:t>
            </a:r>
            <a:r>
              <a:rPr lang="en-US" altLang="ja-JP" sz="2000" dirty="0" smtClean="0"/>
              <a:t>,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((double)(1+(</a:t>
            </a:r>
            <a:r>
              <a:rPr lang="en-US" altLang="ja-JP" sz="2000" dirty="0" err="1" smtClean="0"/>
              <a:t>step%split_X</a:t>
            </a:r>
            <a:r>
              <a:rPr lang="en-US" altLang="ja-JP" sz="2000" dirty="0" smtClean="0"/>
              <a:t>))*</a:t>
            </a:r>
            <a:r>
              <a:rPr lang="en-US" altLang="ja-JP" sz="2000" dirty="0" err="1" smtClean="0"/>
              <a:t>effect_X</a:t>
            </a:r>
            <a:r>
              <a:rPr lang="en-US" altLang="ja-JP" sz="2000" dirty="0" smtClean="0"/>
              <a:t>)/</a:t>
            </a:r>
            <a:r>
              <a:rPr lang="en-US" altLang="ja-JP" sz="2000" dirty="0" err="1" smtClean="0"/>
              <a:t>effect_X_Max</a:t>
            </a:r>
            <a:r>
              <a:rPr lang="en-US" altLang="ja-JP" sz="2000" dirty="0" smtClean="0"/>
              <a:t>, </a:t>
            </a:r>
          </a:p>
          <a:p>
            <a:r>
              <a:rPr lang="fr-FR" altLang="ja-JP" sz="2000" dirty="0" smtClean="0"/>
              <a:t>(effect_Y_Max-((double)(step/split_X)*effect_Y))/effect_Y_Max)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);</a:t>
            </a: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1700808"/>
            <a:ext cx="7164288" cy="792088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2636912"/>
            <a:ext cx="6804248" cy="792088"/>
          </a:xfrm>
          <a:prstGeom prst="rect">
            <a:avLst/>
          </a:prstGeom>
          <a:solidFill>
            <a:srgbClr val="DC9E9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60232" y="4293096"/>
            <a:ext cx="1080120" cy="576064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588224" y="4797152"/>
            <a:ext cx="144016" cy="144016"/>
          </a:xfrm>
          <a:prstGeom prst="ellipse">
            <a:avLst/>
          </a:prstGeom>
          <a:solidFill>
            <a:srgbClr val="0070C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668344" y="4221088"/>
            <a:ext cx="144016" cy="144016"/>
          </a:xfrm>
          <a:prstGeom prst="ellipse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24328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始まりの</a:t>
            </a:r>
            <a:r>
              <a:rPr lang="en-US" altLang="ja-JP" b="1" dirty="0" err="1" smtClean="0"/>
              <a:t>X</a:t>
            </a:r>
            <a:r>
              <a:rPr kumimoji="1" lang="ja-JP" altLang="en-US" b="1" dirty="0" smtClean="0"/>
              <a:t>座標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4328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始まりの</a:t>
            </a:r>
            <a:r>
              <a:rPr lang="en-US" altLang="ja-JP" b="1" dirty="0" err="1" smtClean="0"/>
              <a:t>Y</a:t>
            </a:r>
            <a:r>
              <a:rPr kumimoji="1" lang="ja-JP" altLang="en-US" b="1" dirty="0" smtClean="0"/>
              <a:t>座標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71792" y="26369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終わりの</a:t>
            </a:r>
            <a:r>
              <a:rPr lang="en-US" altLang="ja-JP" b="1" dirty="0" err="1" smtClean="0"/>
              <a:t>X</a:t>
            </a:r>
            <a:r>
              <a:rPr kumimoji="1" lang="ja-JP" altLang="en-US" b="1" dirty="0" smtClean="0"/>
              <a:t>座標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71792" y="30689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終わりの</a:t>
            </a:r>
            <a:r>
              <a:rPr lang="en-US" altLang="ja-JP" b="1" dirty="0" err="1" smtClean="0"/>
              <a:t>Y</a:t>
            </a:r>
            <a:r>
              <a:rPr kumimoji="1" lang="ja-JP" altLang="en-US" b="1" dirty="0" smtClean="0"/>
              <a:t>座標</a:t>
            </a:r>
            <a:endParaRPr kumimoji="1" lang="ja-JP" altLang="en-US" b="1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7236296" y="1916832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236296" y="2348880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055768" y="285293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055768" y="321297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580112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(0.0, 0.0)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44408" y="38610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(1.0, 1.0)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6516216" y="6525344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5400000">
            <a:off x="8892480" y="4149080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013176"/>
            <a:ext cx="12789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テキスト ボックス 34"/>
          <p:cNvSpPr txBox="1"/>
          <p:nvPr/>
        </p:nvSpPr>
        <p:spPr>
          <a:xfrm>
            <a:off x="1187624" y="45091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Step = 0</a:t>
            </a:r>
            <a:r>
              <a:rPr kumimoji="1" lang="ja-JP" altLang="en-US" dirty="0" smtClean="0"/>
              <a:t>　の時の座標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12622 -3.7037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12604 4.07407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12604 0.00024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4.07407E-6 L 1.38889E-6 0.0840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22 -3.7037E-6 L 0.00018 0.07361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0.00024 L 0.00399 0.0842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2" grpId="1" animBg="1"/>
      <p:bldP spid="12" grpId="2" animBg="1"/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どうすればいいのか？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pic>
        <p:nvPicPr>
          <p:cNvPr id="5" name="Picture 2" descr="D:\Users\admin\Documents\Visual Studio 2008\Projects\FKUT_Frm_Effect\FKUT_AppBase\effect\arr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486176" cy="4486176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2422600" y="1711648"/>
            <a:ext cx="2160240" cy="1152128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278584" y="2708920"/>
            <a:ext cx="288032" cy="288032"/>
          </a:xfrm>
          <a:prstGeom prst="ellipse">
            <a:avLst/>
          </a:prstGeom>
          <a:solidFill>
            <a:srgbClr val="0070C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438824" y="1556792"/>
            <a:ext cx="288032" cy="288032"/>
          </a:xfrm>
          <a:prstGeom prst="ellipse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2.96296E-6 L 0.24184 -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2375 -0.001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1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方向を示す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916832"/>
            <a:ext cx="838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rect.setTextureCoord</a:t>
            </a:r>
            <a:r>
              <a:rPr lang="en-US" altLang="ja-JP" dirty="0" smtClean="0"/>
              <a:t>(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(((double)(</a:t>
            </a:r>
          </a:p>
          <a:p>
            <a:r>
              <a:rPr lang="fr-FR" altLang="ja-JP" dirty="0" smtClean="0"/>
              <a:t>(effect_Y_Max-((double)(1+(step/split_X))*effect_Y))/effect_Y_Max</a:t>
            </a:r>
            <a:r>
              <a:rPr lang="en-US" altLang="ja-JP" dirty="0" smtClean="0"/>
              <a:t>,</a:t>
            </a:r>
          </a:p>
          <a:p>
            <a:r>
              <a:rPr lang="en-US" altLang="ja-JP" dirty="0" smtClean="0"/>
              <a:t>((double)(</a:t>
            </a:r>
          </a:p>
          <a:p>
            <a:r>
              <a:rPr lang="fr-FR" altLang="ja-JP" dirty="0" smtClean="0"/>
              <a:t>(effect_Y_Max-((double)(step/split_X)*effect_Y))/effect_Y_Max)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);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1760" y="24928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step%split_X</a:t>
            </a:r>
            <a:r>
              <a:rPr lang="en-US" altLang="ja-JP" dirty="0" smtClean="0"/>
              <a:t>)/</a:t>
            </a:r>
            <a:r>
              <a:rPr lang="en-US" altLang="ja-JP" dirty="0" err="1" smtClean="0"/>
              <a:t>effect_X_Max</a:t>
            </a:r>
            <a:r>
              <a:rPr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39752" y="299695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1+(</a:t>
            </a:r>
            <a:r>
              <a:rPr lang="en-US" altLang="ja-JP" dirty="0" err="1" smtClean="0"/>
              <a:t>step%split_X</a:t>
            </a:r>
            <a:r>
              <a:rPr lang="en-US" altLang="ja-JP" dirty="0" smtClean="0"/>
              <a:t>))*</a:t>
            </a:r>
            <a:r>
              <a:rPr lang="en-US" altLang="ja-JP" dirty="0" err="1" smtClean="0"/>
              <a:t>effect_X</a:t>
            </a:r>
            <a:r>
              <a:rPr lang="en-US" altLang="ja-JP" dirty="0" smtClean="0"/>
              <a:t>)/</a:t>
            </a:r>
            <a:r>
              <a:rPr lang="en-US" altLang="ja-JP" dirty="0" err="1" smtClean="0"/>
              <a:t>effect_X_Max</a:t>
            </a:r>
            <a:r>
              <a:rPr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48" y="24928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(1-setLR)+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31640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(setLR-1)+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59832" y="544522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普通：</a:t>
            </a:r>
            <a:r>
              <a:rPr lang="en-US" altLang="ja-JP" sz="2800" dirty="0" err="1" smtClean="0"/>
              <a:t>setLR</a:t>
            </a:r>
            <a:r>
              <a:rPr lang="en-US" altLang="ja-JP" sz="2800" dirty="0" smtClean="0"/>
              <a:t> = 1</a:t>
            </a:r>
          </a:p>
          <a:p>
            <a:r>
              <a:rPr lang="ja-JP" altLang="en-US" sz="2800" dirty="0" smtClean="0"/>
              <a:t>反転：</a:t>
            </a:r>
            <a:r>
              <a:rPr lang="en-US" altLang="ja-JP" sz="2800" dirty="0" err="1" smtClean="0"/>
              <a:t>setLR</a:t>
            </a:r>
            <a:r>
              <a:rPr lang="en-US" altLang="ja-JP" sz="2800" dirty="0" smtClean="0"/>
              <a:t> = 0</a:t>
            </a:r>
            <a:endParaRPr lang="ja-JP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11806 4.07407E-6 " pathEditMode="relative" rAng="0" ptsTypes="AA"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11805 1.48148E-6 " pathEditMode="relative" rAng="0" ptsTypes="AA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5 1.48148E-6 L -3.88889E-6 1.48148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6 4.07407E-6 L 1.38889E-6 4.07407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9" grpId="0"/>
      <p:bldP spid="9" grpId="1"/>
      <p:bldP spid="9" grpId="2"/>
      <p:bldP spid="9" grpId="3"/>
      <p:bldP spid="12" grpId="0"/>
      <p:bldP spid="12" grpId="1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clearTextureMemory</a:t>
            </a:r>
            <a:r>
              <a:rPr lang="en-US" altLang="ja-JP" dirty="0" smtClean="0"/>
              <a:t>()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6288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これを忘れるとメモリリークの原因になる！！</a:t>
            </a:r>
            <a:endParaRPr kumimoji="1" lang="ja-JP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79928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683568" y="3212976"/>
            <a:ext cx="7992888" cy="288032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最後に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899592" y="1988840"/>
            <a:ext cx="7272808" cy="3672408"/>
            <a:chOff x="899592" y="1988840"/>
            <a:chExt cx="7272808" cy="3672408"/>
          </a:xfrm>
        </p:grpSpPr>
        <p:sp>
          <p:nvSpPr>
            <p:cNvPr id="7" name="爆発 1 6"/>
            <p:cNvSpPr/>
            <p:nvPr/>
          </p:nvSpPr>
          <p:spPr>
            <a:xfrm>
              <a:off x="971600" y="1988840"/>
              <a:ext cx="7128792" cy="3672408"/>
            </a:xfrm>
            <a:prstGeom prst="irregularSeal1">
              <a:avLst/>
            </a:prstGeom>
            <a:solidFill>
              <a:srgbClr val="EFF50B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99592" y="3501008"/>
              <a:ext cx="7272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 smtClean="0"/>
                <a:t>最後まであきらめないこと！！</a:t>
              </a:r>
              <a:endParaRPr kumimoji="1" lang="ja-JP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E5ED-59B9-4863-AC50-2CF8312CB7CD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256490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/>
              <a:t>ご清聴</a:t>
            </a:r>
            <a:endParaRPr kumimoji="1" lang="en-US" altLang="ja-JP" sz="5400" dirty="0" smtClean="0"/>
          </a:p>
          <a:p>
            <a:pPr algn="ctr"/>
            <a:r>
              <a:rPr kumimoji="1" lang="ja-JP" altLang="en-US" sz="5400" dirty="0" smtClean="0"/>
              <a:t>ありがとうございました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カプセルのプログラムから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言えること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B409-564B-412F-86A4-F9A1A951ADF7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カプセルの軌跡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988E-DD29-45DE-8AC1-AE9A446AF10C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1840" y="15567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カプセル結成</a:t>
            </a:r>
            <a:endParaRPr kumimoji="1" lang="ja-JP" altLang="en-US" sz="3600" dirty="0"/>
          </a:p>
        </p:txBody>
      </p:sp>
      <p:cxnSp>
        <p:nvCxnSpPr>
          <p:cNvPr id="9" name="直線矢印コネクタ 8"/>
          <p:cNvCxnSpPr/>
          <p:nvPr/>
        </p:nvCxnSpPr>
        <p:spPr>
          <a:xfrm rot="5400000">
            <a:off x="4247964" y="267291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07704" y="321297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設計組み直し（残り３カ月）</a:t>
            </a:r>
            <a:endParaRPr kumimoji="1" lang="ja-JP" altLang="en-US" sz="3600" dirty="0"/>
          </a:p>
        </p:txBody>
      </p:sp>
      <p:cxnSp>
        <p:nvCxnSpPr>
          <p:cNvPr id="11" name="直線矢印コネクタ 10"/>
          <p:cNvCxnSpPr/>
          <p:nvPr/>
        </p:nvCxnSpPr>
        <p:spPr>
          <a:xfrm rot="5400000">
            <a:off x="4248758" y="440031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707904" y="48691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TGS</a:t>
            </a:r>
            <a:r>
              <a:rPr kumimoji="1" lang="ja-JP" altLang="en-US" sz="3600" dirty="0" smtClean="0"/>
              <a:t>出展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TGS</a:t>
            </a:r>
            <a:r>
              <a:rPr lang="ja-JP" altLang="en-US" dirty="0" err="1" smtClean="0"/>
              <a:t>まで</a:t>
            </a:r>
            <a:r>
              <a:rPr kumimoji="1" lang="ja-JP" altLang="en-US" dirty="0" smtClean="0"/>
              <a:t>残り一カ月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332D-FEB7-456D-BA7D-C92BCF4ED7E6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前期課題提出</a:t>
            </a:r>
            <a:endParaRPr kumimoji="1" lang="en-US" altLang="ja-JP" dirty="0" smtClean="0"/>
          </a:p>
          <a:p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20072" y="18448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東京ゲームショウ一日目</a:t>
            </a:r>
            <a:endParaRPr lang="en-US" altLang="ja-JP" dirty="0" smtClean="0"/>
          </a:p>
          <a:p>
            <a:r>
              <a:rPr lang="en-US" altLang="ja-JP" dirty="0" smtClean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16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84482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締め切り</a:t>
            </a:r>
            <a:r>
              <a:rPr lang="en-US" altLang="ja-JP" dirty="0" smtClean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211491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40795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組み直した理由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シーン遷移の管理が適当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988E-DD29-45DE-8AC1-AE9A446AF10C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591811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876256" y="2780928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←初期化処理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4221088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←メイン処理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6256" y="5589240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←終了処理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組み直した理由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キャラクターの切り替えを考えていない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道中パートとボスパートで、プレイヤークラスが分かれている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プレイヤーの</a:t>
            </a:r>
            <a:r>
              <a:rPr kumimoji="1" lang="en-US" altLang="ja-JP" dirty="0" smtClean="0"/>
              <a:t>HP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Enemy</a:t>
            </a:r>
            <a:r>
              <a:rPr kumimoji="1" lang="ja-JP" altLang="en-US" dirty="0" smtClean="0"/>
              <a:t>クラスで管理されている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988E-DD29-45DE-8AC1-AE9A446AF10C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0272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etc…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２年生に言いたいこと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988E-DD29-45DE-8AC1-AE9A446AF10C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547664" y="2636912"/>
            <a:ext cx="6552728" cy="2448272"/>
            <a:chOff x="1547664" y="2636912"/>
            <a:chExt cx="6552728" cy="2448272"/>
          </a:xfrm>
        </p:grpSpPr>
        <p:sp>
          <p:nvSpPr>
            <p:cNvPr id="9" name="正方形/長方形 8"/>
            <p:cNvSpPr/>
            <p:nvPr/>
          </p:nvSpPr>
          <p:spPr>
            <a:xfrm>
              <a:off x="1547664" y="2636912"/>
              <a:ext cx="6552728" cy="2448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123728" y="3501008"/>
              <a:ext cx="5256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/>
                <a:t>このあたりで整理してみる</a:t>
              </a:r>
              <a:endParaRPr lang="en-US" altLang="ja-JP" sz="36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のちょっとしたテク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B409-564B-412F-86A4-F9A1A951ADF7}" type="datetime1">
              <a:rPr kumimoji="1" lang="ja-JP" altLang="en-US" smtClean="0"/>
              <a:pPr/>
              <a:t>2010/12/17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166-FD66-4C43-B0FA-B2220B10D6D9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617</Words>
  <Application>Microsoft Office PowerPoint</Application>
  <PresentationFormat>画面に合わせる (4:3)</PresentationFormat>
  <Paragraphs>176</Paragraphs>
  <Slides>27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テーマ</vt:lpstr>
      <vt:lpstr>プロジェクト演習Ⅳ・Ⅵ インタラクティブゲーム制作</vt:lpstr>
      <vt:lpstr>目次</vt:lpstr>
      <vt:lpstr>カプセルのプログラムから 言えること</vt:lpstr>
      <vt:lpstr>カプセルの軌跡</vt:lpstr>
      <vt:lpstr>TGSまで残り一カ月</vt:lpstr>
      <vt:lpstr>組み直した理由</vt:lpstr>
      <vt:lpstr>組み直した理由</vt:lpstr>
      <vt:lpstr>２年生に言いたいこと</vt:lpstr>
      <vt:lpstr>Visual Studioのちょっとしたテク</vt:lpstr>
      <vt:lpstr>ブレークポイント</vt:lpstr>
      <vt:lpstr>停止中に</vt:lpstr>
      <vt:lpstr>自動変数</vt:lpstr>
      <vt:lpstr>検索と置換</vt:lpstr>
      <vt:lpstr>コードレビュー</vt:lpstr>
      <vt:lpstr>エフェクトアニメーション</vt:lpstr>
      <vt:lpstr>スライド 16</vt:lpstr>
      <vt:lpstr>スライド 17</vt:lpstr>
      <vt:lpstr>スライド 18</vt:lpstr>
      <vt:lpstr>スライド 19</vt:lpstr>
      <vt:lpstr>エフェクトの変更</vt:lpstr>
      <vt:lpstr>左右反転</vt:lpstr>
      <vt:lpstr>画像の座標</vt:lpstr>
      <vt:lpstr>どうすればいいのか？</vt:lpstr>
      <vt:lpstr>方向を示す</vt:lpstr>
      <vt:lpstr>clearTextureMemory()</vt:lpstr>
      <vt:lpstr>最後に</vt:lpstr>
      <vt:lpstr>スライド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admin</dc:creator>
  <cp:lastModifiedBy>admin</cp:lastModifiedBy>
  <cp:revision>80</cp:revision>
  <dcterms:created xsi:type="dcterms:W3CDTF">2010-12-05T08:44:08Z</dcterms:created>
  <dcterms:modified xsi:type="dcterms:W3CDTF">2010-12-17T10:21:00Z</dcterms:modified>
</cp:coreProperties>
</file>