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3" r:id="rId10"/>
    <p:sldId id="281" r:id="rId11"/>
    <p:sldId id="282" r:id="rId1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829" autoAdjust="0"/>
  </p:normalViewPr>
  <p:slideViewPr>
    <p:cSldViewPr>
      <p:cViewPr varScale="1">
        <p:scale>
          <a:sx n="98" d="100"/>
          <a:sy n="98" d="100"/>
        </p:scale>
        <p:origin x="-5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51BCC-1359-430E-90E5-4E673867CA5C}" type="datetimeFigureOut">
              <a:rPr lang="ja-JP" altLang="en-US"/>
              <a:pPr>
                <a:defRPr/>
              </a:pPr>
              <a:t>2010/12/7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F7857-23B6-45B7-A912-BDEDC96788A1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C6E84-D104-421F-B6D0-714816778AA2}" type="datetimeFigureOut">
              <a:rPr lang="ja-JP" altLang="en-US"/>
              <a:pPr>
                <a:defRPr/>
              </a:pPr>
              <a:t>2010/12/7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377F4-0EFE-40BA-B095-BE71A06A8AE3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5C556-359E-46C6-AFB8-4D9E54FCA359}" type="datetimeFigureOut">
              <a:rPr lang="ja-JP" altLang="en-US"/>
              <a:pPr>
                <a:defRPr/>
              </a:pPr>
              <a:t>2010/12/7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C6FC7-16E5-458A-AEEE-BFD7802F37F0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98564-3318-4A20-B955-9BE9E2F815F8}" type="datetimeFigureOut">
              <a:rPr lang="ja-JP" altLang="en-US"/>
              <a:pPr>
                <a:defRPr/>
              </a:pPr>
              <a:t>2010/12/7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DDD8B-5818-49B8-9D3A-7EDD197AF94D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34A24-EE5B-4FF0-9EE6-36F34F864EAD}" type="datetimeFigureOut">
              <a:rPr lang="ja-JP" altLang="en-US"/>
              <a:pPr>
                <a:defRPr/>
              </a:pPr>
              <a:t>2010/12/7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27536-BE23-4352-AAA9-2ED58E7592B6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913FD-4B94-4069-873C-9CFD6849A768}" type="datetimeFigureOut">
              <a:rPr lang="ja-JP" altLang="en-US"/>
              <a:pPr>
                <a:defRPr/>
              </a:pPr>
              <a:t>2010/12/7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9FB58-8CFE-4F16-A842-3A83CFB51D51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E7673-4BA8-4FAE-B08D-F7E331915AB2}" type="datetimeFigureOut">
              <a:rPr lang="ja-JP" altLang="en-US"/>
              <a:pPr>
                <a:defRPr/>
              </a:pPr>
              <a:t>2010/12/7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C6E17-9787-4434-BAC6-E87F63939727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BDB15-3EBE-4986-9595-1EBF3A74505F}" type="datetimeFigureOut">
              <a:rPr lang="ja-JP" altLang="en-US"/>
              <a:pPr>
                <a:defRPr/>
              </a:pPr>
              <a:t>2010/12/7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1AC73-A7AB-4B2B-8FFB-E42BB7B4B64E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2833B-9B56-4C4D-B5C8-B0371A49DBF1}" type="datetimeFigureOut">
              <a:rPr lang="ja-JP" altLang="en-US"/>
              <a:pPr>
                <a:defRPr/>
              </a:pPr>
              <a:t>2010/12/7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DEB76-0AE3-4D7E-A57D-2AEDDB644AEC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2AAA7-62FC-459A-90FF-24C72A838A1B}" type="datetimeFigureOut">
              <a:rPr lang="ja-JP" altLang="en-US"/>
              <a:pPr>
                <a:defRPr/>
              </a:pPr>
              <a:t>2010/12/7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6B932-9529-4FEE-B345-F7039022F871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6C493-99AD-4F51-A088-84B14A569F01}" type="datetimeFigureOut">
              <a:rPr lang="ja-JP" altLang="en-US"/>
              <a:pPr>
                <a:defRPr/>
              </a:pPr>
              <a:t>2010/12/7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E6A3D-FE78-45A9-BFF8-75A9DA0E58B4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A756FEB-708F-47BB-A110-3C967F9A7037}" type="datetimeFigureOut">
              <a:rPr lang="ja-JP" altLang="en-US"/>
              <a:pPr>
                <a:defRPr/>
              </a:pPr>
              <a:t>2010/12/7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7B7EFD4-2801-486B-9B28-0AD45C02D289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プロジェクト演習</a:t>
            </a:r>
            <a:r>
              <a:rPr lang="en-US" altLang="ja-JP" smtClean="0"/>
              <a:t>Ⅳ</a:t>
            </a:r>
            <a:r>
              <a:rPr lang="ja-JP" altLang="en-US" smtClean="0"/>
              <a:t>・</a:t>
            </a:r>
            <a:r>
              <a:rPr lang="en-US" altLang="ja-JP" smtClean="0"/>
              <a:t>Ⅵ</a:t>
            </a:r>
            <a:r>
              <a:rPr lang="ja-JP" altLang="en-US" smtClean="0"/>
              <a:t/>
            </a:r>
            <a:br>
              <a:rPr lang="ja-JP" altLang="en-US" smtClean="0"/>
            </a:br>
            <a:r>
              <a:rPr lang="ja-JP" altLang="en-US" smtClean="0"/>
              <a:t>インタラクティブゲーム制作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>
                <a:cs typeface="+mn-cs"/>
              </a:rPr>
              <a:t>第</a:t>
            </a:r>
            <a:r>
              <a:rPr lang="en-US" altLang="ja-JP" dirty="0" smtClean="0">
                <a:cs typeface="+mn-cs"/>
              </a:rPr>
              <a:t>8</a:t>
            </a:r>
            <a:r>
              <a:rPr lang="ja-JP" altLang="en-US" dirty="0" smtClean="0">
                <a:cs typeface="+mn-cs"/>
              </a:rPr>
              <a:t>回</a:t>
            </a:r>
            <a:endParaRPr lang="ja-JP" altLang="en-US" dirty="0" smtClean="0"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>
                <a:cs typeface="+mn-cs"/>
              </a:rPr>
              <a:t>エフェクト</a:t>
            </a:r>
            <a:endParaRPr lang="ja-JP" alt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テクスチャパーティクル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ポイントスプライト、とも呼ぶ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今回の配布サンプルにクラスの試作例を収録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ただしノートだと激重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fk_MeshTexture</a:t>
            </a:r>
            <a:r>
              <a:rPr lang="ja-JP" altLang="en-US" dirty="0" smtClean="0"/>
              <a:t>で作った方がいいかも</a:t>
            </a:r>
            <a:r>
              <a:rPr lang="en-US" altLang="ja-JP" dirty="0" smtClean="0"/>
              <a:t>…</a:t>
            </a:r>
          </a:p>
          <a:p>
            <a:pPr lvl="1"/>
            <a:r>
              <a:rPr kumimoji="1" lang="ja-JP" altLang="en-US" dirty="0" smtClean="0"/>
              <a:t>テクスチャアニメーションもやりやすい</a:t>
            </a:r>
            <a:endParaRPr kumimoji="1" lang="en-US" altLang="ja-JP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テクスチャライン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シェーダを使って実現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cg.dll</a:t>
            </a:r>
            <a:r>
              <a:rPr kumimoji="1" lang="ja-JP" altLang="en-US" dirty="0" smtClean="0"/>
              <a:t>と</a:t>
            </a:r>
            <a:r>
              <a:rPr kumimoji="1" lang="en-US" altLang="ja-JP" dirty="0" smtClean="0"/>
              <a:t>cggl.dll</a:t>
            </a:r>
            <a:r>
              <a:rPr kumimoji="1" lang="ja-JP" altLang="en-US" dirty="0" err="1" smtClean="0"/>
              <a:t>への</a:t>
            </a:r>
            <a:r>
              <a:rPr kumimoji="1" lang="ja-JP" altLang="en-US" dirty="0" smtClean="0"/>
              <a:t>依存が発生します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ノート</a:t>
            </a:r>
            <a:r>
              <a:rPr lang="en-US" altLang="ja-JP" dirty="0" smtClean="0"/>
              <a:t>PC</a:t>
            </a:r>
            <a:r>
              <a:rPr lang="ja-JP" altLang="en-US" dirty="0" smtClean="0"/>
              <a:t>でも動きます</a:t>
            </a:r>
            <a:endParaRPr kumimoji="1" lang="en-US" altLang="ja-JP" dirty="0" smtClean="0"/>
          </a:p>
          <a:p>
            <a:r>
              <a:rPr lang="ja-JP" altLang="en-US" dirty="0" smtClean="0"/>
              <a:t>詳細はサンプルプログラム見てね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色々応用が利きます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ランダムで毎フレーム位置や太さをいじるとバーナーっぽい感じになったりとか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今日の</a:t>
            </a:r>
            <a:r>
              <a:rPr lang="ja-JP" altLang="en-US" dirty="0" smtClean="0"/>
              <a:t>内容</a:t>
            </a:r>
            <a:r>
              <a:rPr lang="en-US" altLang="ja-JP" dirty="0" smtClean="0"/>
              <a:t>(2</a:t>
            </a:r>
            <a:r>
              <a:rPr lang="ja-JP" altLang="en-US" dirty="0" smtClean="0"/>
              <a:t>週に分けます</a:t>
            </a:r>
            <a:r>
              <a:rPr lang="en-US" altLang="ja-JP" dirty="0" smtClean="0"/>
              <a:t>)</a:t>
            </a:r>
            <a:endParaRPr lang="ja-JP" altLang="en-US" dirty="0" smtClean="0"/>
          </a:p>
        </p:txBody>
      </p:sp>
      <p:sp>
        <p:nvSpPr>
          <p:cNvPr id="3075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エフェクトのテクニック色々</a:t>
            </a:r>
            <a:endParaRPr lang="en-US" altLang="ja-JP" dirty="0" smtClean="0"/>
          </a:p>
          <a:p>
            <a:pPr lvl="1" eaLnBrk="1" hangingPunct="1"/>
            <a:r>
              <a:rPr lang="ja-JP" altLang="en-US" dirty="0" smtClean="0"/>
              <a:t>テクスチャアニメーション</a:t>
            </a:r>
            <a:endParaRPr lang="en-US" altLang="ja-JP" dirty="0" smtClean="0"/>
          </a:p>
          <a:p>
            <a:pPr lvl="1" eaLnBrk="1" hangingPunct="1"/>
            <a:r>
              <a:rPr lang="ja-JP" altLang="en-US" dirty="0" smtClean="0"/>
              <a:t>軌跡のブラー</a:t>
            </a:r>
            <a:endParaRPr lang="en-US" altLang="ja-JP" dirty="0" smtClean="0"/>
          </a:p>
          <a:p>
            <a:pPr lvl="1" eaLnBrk="1" hangingPunct="1"/>
            <a:r>
              <a:rPr lang="ja-JP" altLang="en-US" dirty="0" smtClean="0"/>
              <a:t>テクスチャライン</a:t>
            </a:r>
            <a:endParaRPr lang="en-US" altLang="ja-JP" dirty="0" smtClean="0"/>
          </a:p>
          <a:p>
            <a:pPr lvl="1" eaLnBrk="1" hangingPunct="1"/>
            <a:r>
              <a:rPr lang="ja-JP" altLang="en-US" dirty="0" smtClean="0"/>
              <a:t>テクスチャパーティクル</a:t>
            </a:r>
            <a:r>
              <a:rPr lang="en-US" altLang="ja-JP" dirty="0" smtClean="0"/>
              <a:t>(</a:t>
            </a:r>
            <a:r>
              <a:rPr lang="ja-JP" altLang="en-US" dirty="0" smtClean="0"/>
              <a:t>も理論上いける</a:t>
            </a:r>
            <a:r>
              <a:rPr lang="en-US" altLang="ja-JP" dirty="0" smtClean="0"/>
              <a:t>)</a:t>
            </a:r>
            <a:endParaRPr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テクスチャアニメーション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アニメパターンを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枚の画像に用意</a:t>
            </a:r>
            <a:endParaRPr kumimoji="1" lang="en-US" altLang="ja-JP" dirty="0" smtClean="0"/>
          </a:p>
          <a:p>
            <a:r>
              <a:rPr lang="en-US" altLang="ja-JP" dirty="0" err="1" smtClean="0"/>
              <a:t>fk_RectTexture</a:t>
            </a:r>
            <a:r>
              <a:rPr lang="ja-JP" altLang="en-US" dirty="0" smtClean="0"/>
              <a:t>使用</a:t>
            </a:r>
          </a:p>
          <a:p>
            <a:pPr lvl="1"/>
            <a:r>
              <a:rPr lang="en-US" altLang="ja-JP" dirty="0" err="1" smtClean="0"/>
              <a:t>setTextureCoord</a:t>
            </a:r>
            <a:r>
              <a:rPr lang="en-US" altLang="ja-JP" dirty="0" smtClean="0"/>
              <a:t>()</a:t>
            </a:r>
            <a:r>
              <a:rPr lang="ja-JP" altLang="en-US" dirty="0" err="1" smtClean="0"/>
              <a:t>で切り出し</a:t>
            </a:r>
            <a:r>
              <a:rPr lang="ja-JP" altLang="en-US" dirty="0" smtClean="0"/>
              <a:t>領域を変化</a:t>
            </a:r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2"/>
          </p:nvPr>
        </p:nvSpPr>
        <p:spPr>
          <a:solidFill>
            <a:schemeClr val="tx1"/>
          </a:solidFill>
        </p:spPr>
        <p:txBody>
          <a:bodyPr/>
          <a:lstStyle/>
          <a:p>
            <a:endParaRPr kumimoji="1" lang="ja-JP" altLang="en-US" dirty="0"/>
          </a:p>
        </p:txBody>
      </p:sp>
      <p:pic>
        <p:nvPicPr>
          <p:cNvPr id="1026" name="Picture 2" descr="E:\DevHome\POE_R54_U14_B13_by_rita\exe\effect\Locu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1643050"/>
            <a:ext cx="4000528" cy="4000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エフェクト用のテクスチャ描画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光源処理のせいで色が暗くなる</a:t>
            </a:r>
          </a:p>
          <a:p>
            <a:pPr lvl="1"/>
            <a:r>
              <a:rPr lang="en-US" altLang="ja-JP" dirty="0" smtClean="0"/>
              <a:t>FK_TEX_REPLACE</a:t>
            </a:r>
            <a:r>
              <a:rPr lang="ja-JP" altLang="en-US" dirty="0" smtClean="0"/>
              <a:t>を使う</a:t>
            </a:r>
          </a:p>
          <a:p>
            <a:endParaRPr lang="ja-JP" altLang="en-US" dirty="0" smtClean="0"/>
          </a:p>
          <a:p>
            <a:r>
              <a:rPr lang="ja-JP" altLang="en-US" dirty="0" smtClean="0"/>
              <a:t>物体の前後関係のせいでうまく描画されない</a:t>
            </a:r>
          </a:p>
          <a:p>
            <a:r>
              <a:rPr kumimoji="1" lang="ja-JP" altLang="en-US" dirty="0" smtClean="0"/>
              <a:t>色のブレンド方法を変えたい</a:t>
            </a:r>
          </a:p>
          <a:p>
            <a:pPr lvl="1"/>
            <a:r>
              <a:rPr kumimoji="1" lang="en-US" altLang="ja-JP" dirty="0" smtClean="0"/>
              <a:t>OpenGL</a:t>
            </a:r>
            <a:r>
              <a:rPr kumimoji="1" lang="ja-JP" altLang="en-US" dirty="0" smtClean="0"/>
              <a:t>の命令を突っ込んで動作モード変更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fk_Model</a:t>
            </a:r>
            <a:r>
              <a:rPr kumimoji="1" lang="ja-JP" altLang="en-US" dirty="0" smtClean="0"/>
              <a:t>を継承する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preShader</a:t>
            </a:r>
            <a:r>
              <a:rPr kumimoji="1" lang="en-US" altLang="ja-JP" dirty="0" smtClean="0"/>
              <a:t>(), </a:t>
            </a:r>
            <a:r>
              <a:rPr kumimoji="1" lang="en-US" altLang="ja-JP" dirty="0" err="1" smtClean="0"/>
              <a:t>postShader</a:t>
            </a:r>
            <a:r>
              <a:rPr kumimoji="1" lang="en-US" altLang="ja-JP" dirty="0" smtClean="0"/>
              <a:t>()</a:t>
            </a:r>
            <a:r>
              <a:rPr kumimoji="1" lang="ja-JP" altLang="en-US" dirty="0" smtClean="0"/>
              <a:t>関数を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オーバーライドする</a:t>
            </a:r>
          </a:p>
          <a:p>
            <a:pPr lvl="1"/>
            <a:r>
              <a:rPr kumimoji="1" lang="ja-JP" altLang="en-US" dirty="0" smtClean="0"/>
              <a:t>ここに、描画直前と直後に行いたい処理を</a:t>
            </a:r>
            <a:br>
              <a:rPr kumimoji="1" lang="ja-JP" altLang="en-US" dirty="0" smtClean="0"/>
            </a:br>
            <a:r>
              <a:rPr kumimoji="1" lang="ja-JP" altLang="en-US" dirty="0" smtClean="0"/>
              <a:t>割り込ませることができる</a:t>
            </a:r>
          </a:p>
          <a:p>
            <a:pPr lvl="1"/>
            <a:r>
              <a:rPr lang="ja-JP" altLang="en-US" dirty="0" smtClean="0"/>
              <a:t>本来はシェーダ処理用の仕組みだが、それ</a:t>
            </a:r>
            <a:br>
              <a:rPr lang="ja-JP" altLang="en-US" dirty="0" smtClean="0"/>
            </a:br>
            <a:r>
              <a:rPr lang="ja-JP" altLang="en-US" dirty="0" smtClean="0"/>
              <a:t>以外でも色々と有用</a:t>
            </a:r>
          </a:p>
          <a:p>
            <a:pPr lvl="1"/>
            <a:endParaRPr kumimoji="1" lang="ja-JP" altLang="en-US" dirty="0" smtClean="0"/>
          </a:p>
          <a:p>
            <a:pPr lvl="1"/>
            <a:r>
              <a:rPr lang="ja-JP" altLang="en-US" dirty="0" smtClean="0"/>
              <a:t>ただし、将来仕様が変わる可能性もある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err="1" smtClean="0"/>
              <a:t>ちょこっ</a:t>
            </a:r>
            <a:r>
              <a:rPr kumimoji="1" lang="ja-JP" altLang="en-US" dirty="0" smtClean="0"/>
              <a:t>と</a:t>
            </a:r>
            <a:r>
              <a:rPr kumimoji="1" lang="en-US" altLang="ja-JP" dirty="0" smtClean="0"/>
              <a:t>OpenGL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glDepthMask</a:t>
            </a:r>
            <a:r>
              <a:rPr kumimoji="1" lang="en-US" altLang="ja-JP" dirty="0" smtClean="0"/>
              <a:t>()</a:t>
            </a:r>
          </a:p>
          <a:p>
            <a:pPr lvl="1"/>
            <a:r>
              <a:rPr lang="ja-JP" altLang="en-US" dirty="0" smtClean="0"/>
              <a:t>描画物の前後関係を保持するかどうか設定</a:t>
            </a:r>
          </a:p>
          <a:p>
            <a:pPr lvl="2"/>
            <a:r>
              <a:rPr kumimoji="1" lang="en-US" altLang="ja-JP" dirty="0" smtClean="0"/>
              <a:t>GL_TRUE</a:t>
            </a:r>
            <a:r>
              <a:rPr kumimoji="1" lang="ja-JP" altLang="en-US" dirty="0" smtClean="0"/>
              <a:t>で保持、</a:t>
            </a:r>
            <a:r>
              <a:rPr kumimoji="1" lang="en-US" altLang="ja-JP" dirty="0" smtClean="0"/>
              <a:t>GL_FALSE</a:t>
            </a:r>
            <a:r>
              <a:rPr kumimoji="1" lang="ja-JP" altLang="en-US" dirty="0" smtClean="0"/>
              <a:t>で無視</a:t>
            </a:r>
          </a:p>
          <a:p>
            <a:r>
              <a:rPr lang="en-US" altLang="ja-JP" dirty="0" err="1" smtClean="0"/>
              <a:t>glBlendFunc</a:t>
            </a:r>
            <a:r>
              <a:rPr lang="en-US" altLang="ja-JP" dirty="0" smtClean="0"/>
              <a:t>()</a:t>
            </a:r>
          </a:p>
          <a:p>
            <a:pPr lvl="1"/>
            <a:r>
              <a:rPr kumimoji="1" lang="ja-JP" altLang="en-US" dirty="0" smtClean="0"/>
              <a:t>描画時の色のブレンド方法を設定</a:t>
            </a:r>
          </a:p>
          <a:p>
            <a:pPr lvl="2"/>
            <a:r>
              <a:rPr lang="en-US" altLang="ja-JP" sz="1800" dirty="0" smtClean="0"/>
              <a:t>(GL_SRC_ALPHA, GL_ONE_MINUS_SRC_ALPHA)</a:t>
            </a:r>
            <a:r>
              <a:rPr lang="ja-JP" altLang="en-US" sz="1800" dirty="0" smtClean="0"/>
              <a:t>がデフォ</a:t>
            </a:r>
          </a:p>
          <a:p>
            <a:pPr lvl="2"/>
            <a:r>
              <a:rPr kumimoji="1" lang="en-US" altLang="ja-JP" sz="1800" dirty="0" smtClean="0"/>
              <a:t>(GL_ONE, GL_ONE)</a:t>
            </a:r>
            <a:r>
              <a:rPr kumimoji="1" lang="ja-JP" altLang="en-US" sz="1800" dirty="0" smtClean="0"/>
              <a:t>にすると加算ブレンドになる</a:t>
            </a:r>
            <a:endParaRPr kumimoji="1" lang="en-US" altLang="ja-JP" sz="1800" dirty="0" smtClean="0"/>
          </a:p>
          <a:p>
            <a:pPr lvl="3"/>
            <a:r>
              <a:rPr lang="ja-JP" altLang="en-US" sz="1400" dirty="0" smtClean="0"/>
              <a:t>発光エフェクトは加算の方がそれっぽくなります</a:t>
            </a:r>
            <a:endParaRPr kumimoji="1" lang="ja-JP" altLang="en-US" sz="1400" dirty="0" smtClean="0"/>
          </a:p>
          <a:p>
            <a:pPr lvl="2"/>
            <a:endParaRPr lang="ja-JP" altLang="en-US" sz="1800" dirty="0" smtClean="0"/>
          </a:p>
          <a:p>
            <a:r>
              <a:rPr kumimoji="1" lang="en-US" altLang="ja-JP" sz="2600" dirty="0" err="1" smtClean="0"/>
              <a:t>preShader</a:t>
            </a:r>
            <a:r>
              <a:rPr kumimoji="1" lang="en-US" altLang="ja-JP" sz="2600" dirty="0" smtClean="0"/>
              <a:t>()</a:t>
            </a:r>
            <a:r>
              <a:rPr kumimoji="1" lang="ja-JP" altLang="en-US" sz="2600" dirty="0" smtClean="0"/>
              <a:t>でいじったら、</a:t>
            </a:r>
            <a:r>
              <a:rPr kumimoji="1" lang="en-US" altLang="ja-JP" sz="2600" dirty="0" err="1" smtClean="0"/>
              <a:t>postShader</a:t>
            </a:r>
            <a:r>
              <a:rPr kumimoji="1" lang="en-US" altLang="ja-JP" sz="2600" dirty="0" smtClean="0"/>
              <a:t>()</a:t>
            </a:r>
            <a:r>
              <a:rPr kumimoji="1" lang="ja-JP" altLang="en-US" sz="2600" dirty="0" smtClean="0"/>
              <a:t>で戻す</a:t>
            </a:r>
            <a:endParaRPr kumimoji="1" lang="ja-JP" altLang="en-US" sz="2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同じ画像を使い回す場合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readBMP</a:t>
            </a:r>
            <a:r>
              <a:rPr kumimoji="1" lang="en-US" altLang="ja-JP" dirty="0" smtClean="0"/>
              <a:t>/PNG()</a:t>
            </a:r>
            <a:r>
              <a:rPr kumimoji="1" lang="ja-JP" altLang="en-US" dirty="0" smtClean="0"/>
              <a:t>で直接読み込むのは</a:t>
            </a:r>
            <a:r>
              <a:rPr kumimoji="1" lang="en-US" altLang="ja-JP" dirty="0" smtClean="0"/>
              <a:t>NG</a:t>
            </a:r>
          </a:p>
          <a:p>
            <a:pPr lvl="1"/>
            <a:r>
              <a:rPr lang="en-US" altLang="ja-JP" dirty="0" err="1" smtClean="0"/>
              <a:t>fk_Image</a:t>
            </a:r>
            <a:r>
              <a:rPr lang="ja-JP" altLang="en-US" dirty="0" smtClean="0"/>
              <a:t>に一度読み込んだら、それを</a:t>
            </a:r>
            <a:r>
              <a:rPr lang="en-US" altLang="ja-JP" dirty="0" err="1" smtClean="0"/>
              <a:t>setImage</a:t>
            </a:r>
            <a:r>
              <a:rPr lang="en-US" altLang="ja-JP" dirty="0" smtClean="0"/>
              <a:t>()</a:t>
            </a:r>
            <a:r>
              <a:rPr lang="ja-JP" altLang="en-US" dirty="0" smtClean="0"/>
              <a:t>して使い回すこと</a:t>
            </a:r>
          </a:p>
          <a:p>
            <a:endParaRPr kumimoji="1" lang="ja-JP" altLang="en-US" dirty="0" smtClean="0"/>
          </a:p>
          <a:p>
            <a:r>
              <a:rPr kumimoji="1" lang="ja-JP" altLang="en-US" dirty="0" smtClean="0"/>
              <a:t>テクスチャの切り替えは地味に時間がかかる処理</a:t>
            </a:r>
          </a:p>
          <a:p>
            <a:pPr lvl="1"/>
            <a:r>
              <a:rPr lang="ja-JP" altLang="en-US" dirty="0" smtClean="0"/>
              <a:t>できるだけ</a:t>
            </a:r>
            <a:r>
              <a:rPr lang="en-US" altLang="ja-JP" dirty="0" smtClean="0"/>
              <a:t>1</a:t>
            </a:r>
            <a:r>
              <a:rPr lang="ja-JP" altLang="en-US" dirty="0" smtClean="0"/>
              <a:t>枚に詰め込んで、切り替え回数を減らそう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応用例：軌跡のブラー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短冊形の</a:t>
            </a:r>
            <a:r>
              <a:rPr kumimoji="1" lang="en-US" altLang="ja-JP" dirty="0" smtClean="0"/>
              <a:t>MQO</a:t>
            </a:r>
            <a:r>
              <a:rPr kumimoji="1" lang="ja-JP" altLang="en-US" dirty="0" smtClean="0"/>
              <a:t>を用意</a:t>
            </a:r>
          </a:p>
          <a:p>
            <a:pPr lvl="1"/>
            <a:r>
              <a:rPr lang="en-US" altLang="ja-JP" dirty="0" smtClean="0"/>
              <a:t>UV</a:t>
            </a:r>
            <a:r>
              <a:rPr lang="ja-JP" altLang="en-US" dirty="0" smtClean="0"/>
              <a:t>は指定しておく</a:t>
            </a:r>
            <a:endParaRPr kumimoji="1" lang="ja-JP" altLang="en-US" dirty="0" smtClean="0"/>
          </a:p>
          <a:p>
            <a:r>
              <a:rPr kumimoji="1" lang="ja-JP" altLang="en-US" dirty="0" smtClean="0"/>
              <a:t>→のようなテクスチャを用意</a:t>
            </a:r>
          </a:p>
          <a:p>
            <a:r>
              <a:rPr lang="ja-JP" altLang="en-US" dirty="0" smtClean="0"/>
              <a:t>動く物体の座標値にあわせて</a:t>
            </a:r>
            <a:r>
              <a:rPr lang="en-US" altLang="ja-JP" dirty="0" err="1" smtClean="0"/>
              <a:t>moveVPosition</a:t>
            </a:r>
            <a:r>
              <a:rPr lang="en-US" altLang="ja-JP" dirty="0" smtClean="0"/>
              <a:t>()</a:t>
            </a:r>
            <a:r>
              <a:rPr lang="ja-JP" altLang="en-US" dirty="0" smtClean="0"/>
              <a:t>で頂点移動</a:t>
            </a:r>
            <a:endParaRPr kumimoji="1" lang="ja-JP" altLang="en-US" dirty="0" smtClean="0"/>
          </a:p>
          <a:p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1026" name="Picture 2" descr="O:\DevHome\POE_R54_U14_B13_by_rita\exe\rawData\misc\blur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9" y="1643051"/>
            <a:ext cx="2000264" cy="2000264"/>
          </a:xfrm>
          <a:prstGeom prst="rect">
            <a:avLst/>
          </a:prstGeom>
          <a:noFill/>
        </p:spPr>
      </p:pic>
      <p:pic>
        <p:nvPicPr>
          <p:cNvPr id="1027" name="Picture 3" descr="O:\DevHome\POE_R54_U14_B13_by_rita\exe\rawData\misc\niceblur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702" y="4071942"/>
            <a:ext cx="2071680" cy="20716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行列による座標変換の応用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fk_Model</a:t>
            </a:r>
            <a:r>
              <a:rPr lang="ja-JP" altLang="en-US" dirty="0" smtClean="0"/>
              <a:t>による位置制御に頼らず、形状の座標レベルでの位置調整をする場合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blurModel</a:t>
            </a:r>
            <a:r>
              <a:rPr lang="ja-JP" altLang="en-US" dirty="0" smtClean="0"/>
              <a:t>は一切の移動、回転をしていない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グローバル座標と等しい</a:t>
            </a:r>
            <a:endParaRPr kumimoji="1" lang="en-US" altLang="ja-JP" dirty="0" smtClean="0"/>
          </a:p>
          <a:p>
            <a:pPr lvl="1"/>
            <a:r>
              <a:rPr kumimoji="1" lang="en-US" altLang="ja-JP" dirty="0" err="1" smtClean="0"/>
              <a:t>blockModel</a:t>
            </a:r>
            <a:r>
              <a:rPr kumimoji="1" lang="ja-JP" altLang="en-US" dirty="0" smtClean="0"/>
              <a:t>上の座標をグローバル座標に変換して利用する</a:t>
            </a:r>
            <a:endParaRPr kumimoji="1" lang="en-US" altLang="ja-JP" dirty="0" smtClean="0"/>
          </a:p>
          <a:p>
            <a:pPr lvl="2"/>
            <a:r>
              <a:rPr lang="en-US" altLang="ja-JP" dirty="0" err="1" smtClean="0"/>
              <a:t>getMatrix</a:t>
            </a:r>
            <a:r>
              <a:rPr lang="en-US" altLang="ja-JP" dirty="0" smtClean="0"/>
              <a:t>()</a:t>
            </a:r>
            <a:r>
              <a:rPr lang="ja-JP" altLang="en-US" dirty="0" smtClean="0"/>
              <a:t>してきたものを乗算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詳しくは追加資料を参照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2165</TotalTime>
  <Words>387</Words>
  <Application>Microsoft Office PowerPoint</Application>
  <PresentationFormat>画面に合わせる (4:3)</PresentationFormat>
  <Paragraphs>69</Paragraphs>
  <Slides>11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Office テーマ</vt:lpstr>
      <vt:lpstr>プロジェクト演習Ⅳ・Ⅵ インタラクティブゲーム制作</vt:lpstr>
      <vt:lpstr>今日の内容(2週に分けます)</vt:lpstr>
      <vt:lpstr>テクスチャアニメーション</vt:lpstr>
      <vt:lpstr>エフェクト用のテクスチャ描画</vt:lpstr>
      <vt:lpstr>fk_Modelを継承する</vt:lpstr>
      <vt:lpstr>ちょこっとOpenGL</vt:lpstr>
      <vt:lpstr>同じ画像を使い回す場合</vt:lpstr>
      <vt:lpstr>応用例：軌跡のブラー</vt:lpstr>
      <vt:lpstr>行列による座標変換の応用</vt:lpstr>
      <vt:lpstr>テクスチャパーティクル</vt:lpstr>
      <vt:lpstr>テクスチャライン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Ryota Takeuchi</dc:creator>
  <cp:lastModifiedBy>竹内 亮太</cp:lastModifiedBy>
  <cp:revision>204</cp:revision>
  <dcterms:created xsi:type="dcterms:W3CDTF">2009-10-06T17:40:33Z</dcterms:created>
  <dcterms:modified xsi:type="dcterms:W3CDTF">2010-12-07T05:32:28Z</dcterms:modified>
</cp:coreProperties>
</file>