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0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9" autoAdjust="0"/>
  </p:normalViewPr>
  <p:slideViewPr>
    <p:cSldViewPr>
      <p:cViewPr varScale="1">
        <p:scale>
          <a:sx n="98" d="100"/>
          <a:sy n="9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1BCC-1359-430E-90E5-4E673867CA5C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7857-23B6-45B7-A912-BDEDC96788A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C6E84-D104-421F-B6D0-714816778AA2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77F4-0EFE-40BA-B095-BE71A06A8AE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C556-359E-46C6-AFB8-4D9E54FCA359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6FC7-16E5-458A-AEEE-BFD7802F37F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98564-3318-4A20-B955-9BE9E2F815F8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DDD8B-5818-49B8-9D3A-7EDD197AF94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4A24-EE5B-4FF0-9EE6-36F34F864EAD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7536-BE23-4352-AAA9-2ED58E7592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13FD-4B94-4069-873C-9CFD6849A768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FB58-8CFE-4F16-A842-3A83CFB51D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7673-4BA8-4FAE-B08D-F7E331915AB2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6E17-9787-4434-BAC6-E87F639397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DB15-3EBE-4986-9595-1EBF3A74505F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C73-A7AB-4B2B-8FFB-E42BB7B4B6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833B-9B56-4C4D-B5C8-B0371A49DBF1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EB76-0AE3-4D7E-A57D-2AEDDB644AE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AAA7-62FC-459A-90FF-24C72A838A1B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6B932-9529-4FEE-B345-F7039022F87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C493-99AD-4F51-A088-84B14A569F01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6A3D-FE78-45A9-BFF8-75A9DA0E58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756FEB-708F-47BB-A110-3C967F9A7037}" type="datetimeFigureOut">
              <a:rPr lang="ja-JP" altLang="en-US"/>
              <a:pPr>
                <a:defRPr/>
              </a:pPr>
              <a:t>2010/11/30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B7EFD4-2801-486B-9B28-0AD45C02D28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プロジェクト演習</a:t>
            </a:r>
            <a:r>
              <a:rPr lang="en-US" altLang="ja-JP" smtClean="0"/>
              <a:t>Ⅳ</a:t>
            </a:r>
            <a:r>
              <a:rPr lang="ja-JP" altLang="en-US" smtClean="0"/>
              <a:t>・</a:t>
            </a:r>
            <a:r>
              <a:rPr lang="en-US" altLang="ja-JP" smtClean="0"/>
              <a:t>Ⅵ</a:t>
            </a: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インタラクティブゲーム制作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第</a:t>
            </a:r>
            <a:r>
              <a:rPr lang="en-US" altLang="ja-JP" dirty="0" smtClean="0">
                <a:cs typeface="+mn-cs"/>
              </a:rPr>
              <a:t>7</a:t>
            </a:r>
            <a:r>
              <a:rPr lang="ja-JP" altLang="en-US" dirty="0" smtClean="0">
                <a:cs typeface="+mn-cs"/>
              </a:rPr>
              <a:t>回</a:t>
            </a:r>
            <a:endParaRPr lang="ja-JP" altLang="en-US" dirty="0" smtClean="0"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クォータニオンの使い方</a:t>
            </a:r>
            <a:endParaRPr lang="en-US" altLang="ja-JP" dirty="0" smtClean="0"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～恐るべき</a:t>
            </a:r>
            <a:r>
              <a:rPr lang="en-US" altLang="ja-JP" dirty="0" smtClean="0">
                <a:cs typeface="+mn-cs"/>
              </a:rPr>
              <a:t>1/4</a:t>
            </a:r>
            <a:r>
              <a:rPr lang="ja-JP" altLang="en-US" dirty="0" smtClean="0">
                <a:cs typeface="+mn-cs"/>
              </a:rPr>
              <a:t>たまねぎの威力～</a:t>
            </a:r>
            <a:endParaRPr lang="ja-JP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コーディング例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pPr>
              <a:buNone/>
            </a:pPr>
            <a:r>
              <a:rPr lang="en-US" altLang="ja-JP" sz="2000" dirty="0" smtClean="0"/>
              <a:t>// </a:t>
            </a:r>
            <a:r>
              <a:rPr lang="en-US" altLang="ja-JP" sz="2000" dirty="0" err="1" smtClean="0"/>
              <a:t>angA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angB</a:t>
            </a:r>
            <a:r>
              <a:rPr lang="ja-JP" altLang="en-US" sz="2000" dirty="0" err="1" smtClean="0"/>
              <a:t>には</a:t>
            </a:r>
            <a:r>
              <a:rPr lang="ja-JP" altLang="en-US" sz="2000" dirty="0" smtClean="0"/>
              <a:t>姿勢がセット</a:t>
            </a:r>
            <a:r>
              <a:rPr lang="ja-JP" altLang="en-US" sz="2000" dirty="0" smtClean="0"/>
              <a:t>されると</a:t>
            </a:r>
            <a:r>
              <a:rPr lang="ja-JP" altLang="en-US" sz="2000" dirty="0" smtClean="0"/>
              <a:t>する</a:t>
            </a:r>
            <a:endParaRPr lang="en-US" altLang="ja-JP" sz="2000" dirty="0" smtClean="0"/>
          </a:p>
          <a:p>
            <a:pPr>
              <a:buNone/>
            </a:pPr>
            <a:r>
              <a:rPr kumimoji="1" lang="en-US" altLang="ja-JP" sz="2000" dirty="0" err="1" smtClean="0"/>
              <a:t>fk_Angle</a:t>
            </a:r>
            <a:r>
              <a:rPr kumimoji="1" lang="en-US" altLang="ja-JP" sz="2000" dirty="0" smtClean="0"/>
              <a:t>	</a:t>
            </a:r>
            <a:r>
              <a:rPr kumimoji="1" lang="en-US" altLang="ja-JP" sz="2000" dirty="0" err="1" smtClean="0"/>
              <a:t>angA</a:t>
            </a:r>
            <a:r>
              <a:rPr kumimoji="1" lang="en-US" altLang="ja-JP" sz="2000" dirty="0" smtClean="0"/>
              <a:t>, </a:t>
            </a:r>
            <a:r>
              <a:rPr kumimoji="1" lang="en-US" altLang="ja-JP" sz="2000" dirty="0" err="1" smtClean="0"/>
              <a:t>angB</a:t>
            </a:r>
            <a:r>
              <a:rPr kumimoji="1" lang="en-US" altLang="ja-JP" sz="2000" dirty="0" smtClean="0"/>
              <a:t>, </a:t>
            </a:r>
            <a:r>
              <a:rPr lang="en-US" altLang="ja-JP" sz="2000" dirty="0" err="1" smtClean="0"/>
              <a:t>a</a:t>
            </a:r>
            <a:r>
              <a:rPr kumimoji="1" lang="en-US" altLang="ja-JP" sz="2000" dirty="0" err="1" smtClean="0"/>
              <a:t>ngRes</a:t>
            </a:r>
            <a:r>
              <a:rPr kumimoji="1" lang="en-US" altLang="ja-JP" sz="2000" dirty="0" smtClean="0"/>
              <a:t>;</a:t>
            </a:r>
          </a:p>
          <a:p>
            <a:pPr>
              <a:buNone/>
            </a:pPr>
            <a:r>
              <a:rPr kumimoji="1" lang="en-US" altLang="ja-JP" sz="2000" dirty="0" err="1" smtClean="0"/>
              <a:t>fk_Quaternion</a:t>
            </a:r>
            <a:r>
              <a:rPr kumimoji="1" lang="en-US" altLang="ja-JP" sz="2000" dirty="0" smtClean="0"/>
              <a:t>	</a:t>
            </a:r>
            <a:r>
              <a:rPr kumimoji="1" lang="en-US" altLang="ja-JP" sz="2000" dirty="0" err="1" smtClean="0"/>
              <a:t>qA</a:t>
            </a:r>
            <a:r>
              <a:rPr kumimoji="1" lang="en-US" altLang="ja-JP" sz="2000" dirty="0" smtClean="0"/>
              <a:t>, </a:t>
            </a:r>
            <a:r>
              <a:rPr kumimoji="1" lang="en-US" altLang="ja-JP" sz="2000" dirty="0" err="1" smtClean="0"/>
              <a:t>qB</a:t>
            </a:r>
            <a:r>
              <a:rPr kumimoji="1" lang="en-US" altLang="ja-JP" sz="2000" dirty="0" smtClean="0"/>
              <a:t>, </a:t>
            </a:r>
            <a:r>
              <a:rPr kumimoji="1" lang="en-US" altLang="ja-JP" sz="2000" dirty="0" err="1" smtClean="0"/>
              <a:t>qAns</a:t>
            </a:r>
            <a:r>
              <a:rPr kumimoji="1" lang="en-US" altLang="ja-JP" sz="2000" dirty="0" smtClean="0"/>
              <a:t>;</a:t>
            </a:r>
          </a:p>
          <a:p>
            <a:pPr>
              <a:buNone/>
            </a:pPr>
            <a:r>
              <a:rPr lang="en-US" altLang="ja-JP" sz="2000" dirty="0" smtClean="0"/>
              <a:t>double		t = 0.5; // </a:t>
            </a:r>
            <a:r>
              <a:rPr lang="ja-JP" altLang="en-US" sz="2000" dirty="0" smtClean="0"/>
              <a:t>任意の補間パラメータを指定</a:t>
            </a: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// </a:t>
            </a:r>
            <a:r>
              <a:rPr lang="ja-JP" altLang="en-US" sz="2000" dirty="0" smtClean="0"/>
              <a:t>オイラー角をそれぞれクォータニオンに変換</a:t>
            </a:r>
            <a:endParaRPr lang="en-US" altLang="ja-JP" sz="2000" dirty="0" smtClean="0"/>
          </a:p>
          <a:p>
            <a:pPr>
              <a:buNone/>
            </a:pPr>
            <a:r>
              <a:rPr kumimoji="1" lang="en-US" altLang="ja-JP" sz="2000" dirty="0" err="1" smtClean="0"/>
              <a:t>qA.makeEuler</a:t>
            </a:r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angA</a:t>
            </a:r>
            <a:r>
              <a:rPr kumimoji="1" lang="en-US" altLang="ja-JP" sz="2000" dirty="0" smtClean="0"/>
              <a:t>);</a:t>
            </a:r>
          </a:p>
          <a:p>
            <a:pPr>
              <a:buNone/>
            </a:pPr>
            <a:r>
              <a:rPr lang="en-US" altLang="ja-JP" sz="2000" dirty="0" err="1" smtClean="0"/>
              <a:t>qB.makeEuler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angB</a:t>
            </a:r>
            <a:r>
              <a:rPr lang="en-US" altLang="ja-JP" sz="2000" dirty="0" smtClean="0"/>
              <a:t>);</a:t>
            </a:r>
          </a:p>
          <a:p>
            <a:pPr>
              <a:buNone/>
            </a:pPr>
            <a:r>
              <a:rPr lang="en-US" altLang="ja-JP" sz="2000" dirty="0" smtClean="0"/>
              <a:t>// </a:t>
            </a:r>
            <a:r>
              <a:rPr lang="ja-JP" altLang="en-US" sz="2000" dirty="0" smtClean="0"/>
              <a:t>球面線形補間を使って補間クォータニオンを算出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err="1" smtClean="0"/>
              <a:t>qAns</a:t>
            </a:r>
            <a:r>
              <a:rPr lang="en-US" altLang="ja-JP" sz="2000" dirty="0" smtClean="0"/>
              <a:t> = </a:t>
            </a:r>
            <a:r>
              <a:rPr lang="en-US" altLang="ja-JP" sz="2000" dirty="0" err="1" smtClean="0"/>
              <a:t>fk_Math</a:t>
            </a:r>
            <a:r>
              <a:rPr lang="en-US" altLang="ja-JP" sz="2000" dirty="0" smtClean="0"/>
              <a:t>::</a:t>
            </a:r>
            <a:r>
              <a:rPr lang="en-US" altLang="ja-JP" sz="2000" dirty="0" err="1" smtClean="0"/>
              <a:t>quatInterSphere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qA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qB</a:t>
            </a:r>
            <a:r>
              <a:rPr lang="en-US" altLang="ja-JP" sz="2000" dirty="0" smtClean="0"/>
              <a:t>, t);</a:t>
            </a:r>
          </a:p>
          <a:p>
            <a:pPr>
              <a:buNone/>
            </a:pPr>
            <a:r>
              <a:rPr kumimoji="1" lang="en-US" altLang="ja-JP" sz="2000" dirty="0" smtClean="0"/>
              <a:t>// </a:t>
            </a:r>
            <a:r>
              <a:rPr kumimoji="1" lang="ja-JP" altLang="en-US" sz="2000" dirty="0" smtClean="0"/>
              <a:t>補間したクォータニオンをオイラー角に変換</a:t>
            </a:r>
            <a:endParaRPr kumimoji="1" lang="en-US" altLang="ja-JP" sz="2000" dirty="0" smtClean="0"/>
          </a:p>
          <a:p>
            <a:pPr>
              <a:buNone/>
            </a:pPr>
            <a:r>
              <a:rPr kumimoji="1" lang="en-US" altLang="ja-JP" sz="2000" dirty="0" err="1" smtClean="0"/>
              <a:t>angRes</a:t>
            </a:r>
            <a:r>
              <a:rPr kumimoji="1" lang="en-US" altLang="ja-JP" sz="2000" dirty="0" smtClean="0"/>
              <a:t> = </a:t>
            </a:r>
            <a:r>
              <a:rPr kumimoji="1" lang="en-US" altLang="ja-JP" sz="2000" dirty="0" err="1" smtClean="0"/>
              <a:t>qAns.getEuler</a:t>
            </a:r>
            <a:r>
              <a:rPr kumimoji="1" lang="en-US" altLang="ja-JP" sz="2000" dirty="0" smtClean="0"/>
              <a:t>();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makeEuler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でオイラー角→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変換</a:t>
            </a:r>
            <a:endParaRPr kumimoji="1" lang="en-US" altLang="ja-JP" dirty="0" smtClean="0"/>
          </a:p>
          <a:p>
            <a:r>
              <a:rPr lang="en-US" altLang="ja-JP" dirty="0" err="1" smtClean="0"/>
              <a:t>getEuler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</a:t>
            </a:r>
            <a:r>
              <a:rPr lang="en-US" altLang="ja-JP" dirty="0" smtClean="0"/>
              <a:t>Q</a:t>
            </a:r>
            <a:r>
              <a:rPr lang="ja-JP" altLang="en-US" dirty="0" smtClean="0"/>
              <a:t>→オイラー角変換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fk_Math</a:t>
            </a:r>
            <a:r>
              <a:rPr lang="en-US" altLang="ja-JP" dirty="0" smtClean="0"/>
              <a:t>::</a:t>
            </a:r>
            <a:r>
              <a:rPr lang="en-US" altLang="ja-JP" dirty="0" err="1" smtClean="0"/>
              <a:t>quatInterSphere</a:t>
            </a:r>
            <a:r>
              <a:rPr lang="en-US" altLang="ja-JP" dirty="0" smtClean="0"/>
              <a:t>()</a:t>
            </a:r>
          </a:p>
          <a:p>
            <a:pPr lvl="1"/>
            <a:r>
              <a:rPr kumimoji="1" lang="en-US" altLang="ja-JP" dirty="0" err="1" smtClean="0"/>
              <a:t>fk_Math</a:t>
            </a:r>
            <a:r>
              <a:rPr kumimoji="1" lang="ja-JP" altLang="en-US" dirty="0" smtClean="0"/>
              <a:t>クラスの</a:t>
            </a: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メンバ関数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static</a:t>
            </a:r>
            <a:r>
              <a:rPr lang="ja-JP" altLang="en-US" dirty="0" smtClean="0"/>
              <a:t>メンバとは、クラスのインスタンスを作らなくても利用できる関数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関数単体</a:t>
            </a:r>
            <a:r>
              <a:rPr kumimoji="1" lang="ja-JP" altLang="en-US" dirty="0" smtClean="0"/>
              <a:t>で</a:t>
            </a:r>
            <a:r>
              <a:rPr kumimoji="1" lang="ja-JP" altLang="en-US" dirty="0" smtClean="0"/>
              <a:t>機能</a:t>
            </a:r>
            <a:r>
              <a:rPr kumimoji="1" lang="ja-JP" altLang="en-US" dirty="0" smtClean="0"/>
              <a:t>する物はよく</a:t>
            </a: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化される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回転合成とベクトルの回転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こちらの利用方法も便利なので覚えよう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setRotate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角度</a:t>
            </a:r>
            <a:r>
              <a:rPr kumimoji="1" lang="en-US" altLang="ja-JP" dirty="0" smtClean="0"/>
              <a:t>, x, y, z)</a:t>
            </a:r>
          </a:p>
          <a:p>
            <a:r>
              <a:rPr lang="en-US" altLang="ja-JP" dirty="0" err="1" smtClean="0"/>
              <a:t>setRotate</a:t>
            </a:r>
            <a:r>
              <a:rPr lang="en-US" altLang="ja-JP" dirty="0" smtClean="0"/>
              <a:t>(</a:t>
            </a:r>
            <a:r>
              <a:rPr lang="ja-JP" altLang="en-US" dirty="0" smtClean="0"/>
              <a:t>角度</a:t>
            </a:r>
            <a:r>
              <a:rPr lang="en-US" altLang="ja-JP" dirty="0" smtClean="0"/>
              <a:t>, </a:t>
            </a:r>
            <a:r>
              <a:rPr lang="ja-JP" altLang="en-US" dirty="0" smtClean="0"/>
              <a:t>軸を表すベクトル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回転軸と角度を指定して、その回転を表す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クォータニオンを作成する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これ</a:t>
            </a:r>
            <a:r>
              <a:rPr kumimoji="1" lang="ja-JP" altLang="en-US" dirty="0" smtClean="0"/>
              <a:t>のおかげで</a:t>
            </a:r>
            <a:r>
              <a:rPr kumimoji="1" lang="en-US" altLang="ja-JP" dirty="0" smtClean="0"/>
              <a:t>set()</a:t>
            </a:r>
            <a:r>
              <a:rPr kumimoji="1" lang="ja-JP" altLang="en-US" dirty="0" smtClean="0"/>
              <a:t>の出番はまず無い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回転合成は乗算で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qAB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qA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qB</a:t>
            </a:r>
            <a:r>
              <a:rPr kumimoji="1" lang="en-US" altLang="ja-JP" dirty="0" smtClean="0"/>
              <a:t>; </a:t>
            </a:r>
            <a:r>
              <a:rPr kumimoji="1" lang="ja-JP" altLang="en-US" dirty="0" smtClean="0"/>
              <a:t>で実現可能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乗算</a:t>
            </a:r>
            <a:r>
              <a:rPr lang="ja-JP" altLang="en-US" dirty="0" smtClean="0"/>
              <a:t>の</a:t>
            </a:r>
            <a:r>
              <a:rPr lang="ja-JP" altLang="en-US" dirty="0" smtClean="0"/>
              <a:t>順序</a:t>
            </a:r>
            <a:r>
              <a:rPr lang="ja-JP" altLang="en-US" dirty="0" smtClean="0"/>
              <a:t>を入れ替えてしまうと意味合いが変わってしまうので注意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</a:t>
            </a:r>
            <a:r>
              <a:rPr lang="ja-JP" altLang="en-US" dirty="0" smtClean="0"/>
              <a:t>の回転後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の回転を行うのと、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B</a:t>
            </a:r>
            <a:r>
              <a:rPr lang="ja-JP" altLang="en-US" dirty="0" smtClean="0"/>
              <a:t>の回転後</a:t>
            </a:r>
            <a:r>
              <a:rPr lang="en-US" altLang="ja-JP" dirty="0" smtClean="0"/>
              <a:t>A</a:t>
            </a:r>
            <a:r>
              <a:rPr lang="ja-JP" altLang="en-US" dirty="0" smtClean="0"/>
              <a:t>の回転を行うのでは異なる結果になる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のオイラー角は以下の処理で変換できる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2400" dirty="0" smtClean="0"/>
              <a:t>(</a:t>
            </a:r>
            <a:r>
              <a:rPr kumimoji="1" lang="en-US" altLang="ja-JP" sz="2400" dirty="0" err="1" smtClean="0"/>
              <a:t>makeEuler</a:t>
            </a:r>
            <a:r>
              <a:rPr kumimoji="1" lang="en-US" altLang="ja-JP" sz="2400" dirty="0" smtClean="0"/>
              <a:t>()</a:t>
            </a:r>
            <a:r>
              <a:rPr kumimoji="1" lang="ja-JP" altLang="en-US" sz="2400" dirty="0" smtClean="0"/>
              <a:t>で実際に同じ処理をしている</a:t>
            </a:r>
            <a:r>
              <a:rPr kumimoji="1" lang="en-US" altLang="ja-JP" sz="2400" dirty="0" smtClean="0"/>
              <a:t>)</a:t>
            </a:r>
            <a:endParaRPr kumimoji="1" lang="en-US" altLang="ja-JP" dirty="0" smtClean="0"/>
          </a:p>
          <a:p>
            <a:pPr lvl="3">
              <a:buNone/>
            </a:pPr>
            <a:r>
              <a:rPr kumimoji="1" lang="en-US" altLang="ja-JP" dirty="0" err="1" smtClean="0"/>
              <a:t>qH</a:t>
            </a:r>
            <a:r>
              <a:rPr lang="en-US" altLang="ja-JP" dirty="0" err="1" smtClean="0"/>
              <a:t>.setRotate</a:t>
            </a:r>
            <a:r>
              <a:rPr lang="en-US" altLang="ja-JP" dirty="0" smtClean="0"/>
              <a:t>(-</a:t>
            </a:r>
            <a:r>
              <a:rPr lang="en-US" altLang="ja-JP" dirty="0" err="1" smtClean="0"/>
              <a:t>euler.h</a:t>
            </a:r>
            <a:r>
              <a:rPr lang="en-US" altLang="ja-JP" dirty="0" smtClean="0"/>
              <a:t>, 0, 1, 0);</a:t>
            </a:r>
          </a:p>
          <a:p>
            <a:pPr lvl="3">
              <a:buNone/>
            </a:pPr>
            <a:r>
              <a:rPr lang="en-US" altLang="ja-JP" dirty="0" err="1" smtClean="0"/>
              <a:t>qP.setRotate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euler.p</a:t>
            </a:r>
            <a:r>
              <a:rPr lang="en-US" altLang="ja-JP" dirty="0" smtClean="0"/>
              <a:t>, 1, 0, </a:t>
            </a:r>
            <a:r>
              <a:rPr lang="en-US" altLang="ja-JP" dirty="0" smtClean="0"/>
              <a:t>0);</a:t>
            </a:r>
          </a:p>
          <a:p>
            <a:pPr lvl="3">
              <a:buNone/>
            </a:pPr>
            <a:r>
              <a:rPr lang="en-US" altLang="ja-JP" dirty="0" err="1" smtClean="0"/>
              <a:t>qB.setRotate</a:t>
            </a:r>
            <a:r>
              <a:rPr lang="en-US" altLang="ja-JP" dirty="0" smtClean="0"/>
              <a:t>(-</a:t>
            </a:r>
            <a:r>
              <a:rPr lang="en-US" altLang="ja-JP" dirty="0" err="1" smtClean="0"/>
              <a:t>euler.b</a:t>
            </a:r>
            <a:r>
              <a:rPr lang="en-US" altLang="ja-JP" dirty="0" smtClean="0"/>
              <a:t>, </a:t>
            </a:r>
            <a:r>
              <a:rPr lang="en-US" altLang="ja-JP" dirty="0" smtClean="0"/>
              <a:t>0, </a:t>
            </a:r>
            <a:r>
              <a:rPr lang="en-US" altLang="ja-JP" dirty="0" smtClean="0"/>
              <a:t>0, 1);</a:t>
            </a:r>
            <a:endParaRPr lang="en-US" altLang="ja-JP" dirty="0" smtClean="0"/>
          </a:p>
          <a:p>
            <a:pPr lvl="3">
              <a:buNone/>
            </a:pPr>
            <a:r>
              <a:rPr kumimoji="1" lang="en-US" altLang="ja-JP" dirty="0" err="1" smtClean="0"/>
              <a:t>qHPB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qH</a:t>
            </a:r>
            <a:r>
              <a:rPr kumimoji="1" lang="en-US" altLang="ja-JP" dirty="0" smtClean="0"/>
              <a:t> * </a:t>
            </a:r>
            <a:r>
              <a:rPr kumimoji="1" lang="en-US" altLang="ja-JP" dirty="0" err="1" smtClean="0"/>
              <a:t>qP</a:t>
            </a:r>
            <a:r>
              <a:rPr kumimoji="1" lang="en-US" altLang="ja-JP" dirty="0" smtClean="0"/>
              <a:t> * </a:t>
            </a:r>
            <a:r>
              <a:rPr kumimoji="1" lang="en-US" altLang="ja-JP" dirty="0" err="1" smtClean="0"/>
              <a:t>qB</a:t>
            </a:r>
            <a:r>
              <a:rPr kumimoji="1" lang="en-US" altLang="ja-JP" dirty="0" smtClean="0"/>
              <a:t>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あるベクトルを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自由に回転させるには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まずは好きな回転を表す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を作る</a:t>
            </a:r>
            <a:endParaRPr kumimoji="1" lang="en-US" altLang="ja-JP" dirty="0" smtClean="0"/>
          </a:p>
          <a:p>
            <a:r>
              <a:rPr lang="ja-JP" altLang="en-US" dirty="0" smtClean="0"/>
              <a:t>その上</a:t>
            </a:r>
            <a:r>
              <a:rPr lang="ja-JP" altLang="en-US" dirty="0" smtClean="0"/>
              <a:t>で、以下の処理を呼べば終了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vAfter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qRot</a:t>
            </a:r>
            <a:r>
              <a:rPr kumimoji="1" lang="en-US" altLang="ja-JP" dirty="0" smtClean="0"/>
              <a:t> * </a:t>
            </a:r>
            <a:r>
              <a:rPr kumimoji="1" lang="en-US" altLang="ja-JP" dirty="0" err="1" smtClean="0"/>
              <a:t>vBefore</a:t>
            </a:r>
            <a:r>
              <a:rPr kumimoji="1" lang="en-US" altLang="ja-JP" dirty="0" smtClean="0"/>
              <a:t>;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用途</a:t>
            </a:r>
            <a:r>
              <a:rPr lang="ja-JP" altLang="en-US" dirty="0" smtClean="0"/>
              <a:t>は色々</a:t>
            </a:r>
            <a:r>
              <a:rPr lang="ja-JP" altLang="en-US" dirty="0" smtClean="0"/>
              <a:t>考えられる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射撃武器による銃口補正や誘導補正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キャラ</a:t>
            </a:r>
            <a:r>
              <a:rPr lang="ja-JP" altLang="en-US" dirty="0" smtClean="0"/>
              <a:t>や</a:t>
            </a:r>
            <a:r>
              <a:rPr lang="ja-JP" altLang="en-US" dirty="0" smtClean="0"/>
              <a:t>カメラ</a:t>
            </a:r>
            <a:r>
              <a:rPr lang="ja-JP" altLang="en-US" dirty="0" smtClean="0"/>
              <a:t>をある地点に徐々に向ける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モーション</a:t>
            </a:r>
            <a:r>
              <a:rPr kumimoji="1" lang="ja-JP" altLang="en-US" dirty="0" smtClean="0"/>
              <a:t>の合成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ちょっと高度だけど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次元の回転表現は色々あり、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状況に応じて使い分けが必要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最終的に</a:t>
            </a:r>
            <a:r>
              <a:rPr lang="ja-JP" altLang="en-US" dirty="0" smtClean="0"/>
              <a:t>はオイラー角に落とし込むが、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色々問題が多い</a:t>
            </a:r>
            <a:endParaRPr kumimoji="1" lang="en-US" altLang="ja-JP" dirty="0" smtClean="0"/>
          </a:p>
          <a:p>
            <a:r>
              <a:rPr lang="ja-JP" altLang="en-US" dirty="0" smtClean="0"/>
              <a:t>クォータニオンを用いることで、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補間や合成が容易になり、夢が広がる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回転</a:t>
            </a:r>
            <a:r>
              <a:rPr lang="ja-JP" altLang="en-US" dirty="0" smtClean="0"/>
              <a:t>の合成（</a:t>
            </a:r>
            <a:r>
              <a:rPr lang="en-US" altLang="ja-JP" dirty="0" smtClean="0"/>
              <a:t>Q</a:t>
            </a:r>
            <a:r>
              <a:rPr lang="ja-JP" altLang="en-US" dirty="0" smtClean="0"/>
              <a:t>同士の乗算）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オイラー</a:t>
            </a:r>
            <a:r>
              <a:rPr kumimoji="1" lang="ja-JP" altLang="en-US" dirty="0" smtClean="0"/>
              <a:t>角の補間（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同士の合成）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ベクトルの回転（</a:t>
            </a:r>
            <a:r>
              <a:rPr lang="en-US" altLang="ja-JP" dirty="0" smtClean="0"/>
              <a:t>Q</a:t>
            </a:r>
            <a:r>
              <a:rPr lang="ja-JP" altLang="en-US" dirty="0" smtClean="0"/>
              <a:t>とベクトルの乗算）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今日の内容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3DCG</a:t>
            </a:r>
            <a:r>
              <a:rPr lang="ja-JP" altLang="en-US" dirty="0" smtClean="0"/>
              <a:t>の根元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全てを握る行列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オイラー角</a:t>
            </a:r>
            <a:r>
              <a:rPr lang="ja-JP" altLang="en-US" dirty="0" smtClean="0"/>
              <a:t>の真実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回転について考える</a:t>
            </a:r>
            <a:endParaRPr lang="en-US" altLang="ja-JP" dirty="0" smtClean="0"/>
          </a:p>
          <a:p>
            <a:pPr eaLnBrk="1" hangingPunct="1"/>
            <a:endParaRPr lang="ja-JP" altLang="en-US" dirty="0" smtClean="0"/>
          </a:p>
        </p:txBody>
      </p:sp>
      <p:sp>
        <p:nvSpPr>
          <p:cNvPr id="3076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四元数</a:t>
            </a:r>
            <a:r>
              <a:rPr lang="en-US" altLang="ja-JP" dirty="0" smtClean="0"/>
              <a:t>(</a:t>
            </a:r>
            <a:r>
              <a:rPr lang="ja-JP" altLang="en-US" dirty="0" smtClean="0"/>
              <a:t>クォータニオン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の使い方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数学的な立式や証明は極力排除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ゲームに使える部分を可能な限り厳選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cs typeface="+mj-cs"/>
              </a:rPr>
              <a:t>まずは</a:t>
            </a:r>
            <a:r>
              <a:rPr lang="en-US" altLang="ja-JP" dirty="0" smtClean="0">
                <a:cs typeface="+mj-cs"/>
              </a:rPr>
              <a:t>3DCG</a:t>
            </a:r>
            <a:r>
              <a:rPr lang="ja-JP" altLang="en-US" dirty="0" smtClean="0">
                <a:cs typeface="+mj-cs"/>
              </a:rPr>
              <a:t>の根元からおさらい</a:t>
            </a:r>
            <a:endParaRPr lang="ja-JP" altLang="en-US" dirty="0">
              <a:cs typeface="+mj-cs"/>
            </a:endParaRP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全てのモデルやカメラは、</a:t>
            </a:r>
            <a:r>
              <a:rPr lang="en-US" altLang="ja-JP" dirty="0" smtClean="0"/>
              <a:t>4×4</a:t>
            </a:r>
            <a:r>
              <a:rPr lang="ja-JP" altLang="en-US" dirty="0" smtClean="0"/>
              <a:t>の行列によって「位置、姿勢、スケール」を保持している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Direct3D</a:t>
            </a:r>
            <a:r>
              <a:rPr lang="ja-JP" altLang="en-US" dirty="0" smtClean="0"/>
              <a:t>も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も原理は同じ</a:t>
            </a:r>
            <a:endParaRPr lang="en-US" altLang="ja-JP" dirty="0" smtClean="0"/>
          </a:p>
          <a:p>
            <a:pPr lvl="2" eaLnBrk="1" hangingPunct="1"/>
            <a:r>
              <a:rPr lang="en-US" altLang="ja-JP" dirty="0" err="1" smtClean="0"/>
              <a:t>fk_Model</a:t>
            </a:r>
            <a:r>
              <a:rPr lang="ja-JP" altLang="en-US" dirty="0" smtClean="0"/>
              <a:t>は自動的に変換してくれている</a:t>
            </a:r>
            <a:endParaRPr lang="en-US" altLang="ja-JP" dirty="0" smtClean="0"/>
          </a:p>
          <a:p>
            <a:pPr lvl="2" eaLnBrk="1" hangingPunct="1"/>
            <a:endParaRPr lang="en-US" altLang="ja-JP" dirty="0" smtClean="0"/>
          </a:p>
          <a:p>
            <a:pPr lvl="2" eaLnBrk="1" hangingPunct="1"/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OpenGL</a:t>
            </a:r>
            <a:r>
              <a:rPr lang="ja-JP" altLang="en-US" dirty="0" smtClean="0"/>
              <a:t>と</a:t>
            </a:r>
            <a:r>
              <a:rPr lang="en-US" altLang="ja-JP" dirty="0" smtClean="0"/>
              <a:t>Direct3D</a:t>
            </a:r>
            <a:r>
              <a:rPr lang="ja-JP" altLang="en-US" dirty="0" smtClean="0"/>
              <a:t>では乗算順が逆になるので注意</a:t>
            </a:r>
            <a:endParaRPr lang="en-US" altLang="ja-JP" dirty="0" smtClean="0"/>
          </a:p>
          <a:p>
            <a:pPr lvl="1" eaLnBrk="1" hangingPunct="1"/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7768" y="4222829"/>
            <a:ext cx="874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平行移動行列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回転行列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拡大縮小行列</a:t>
            </a:r>
            <a:endParaRPr kumimoji="1" lang="ja-JP" altLang="en-US" sz="3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それぞれの行列の作り方</a:t>
            </a:r>
            <a:endParaRPr lang="ja-JP" altLang="en-US" dirty="0" smtClean="0"/>
          </a:p>
        </p:txBody>
      </p:sp>
      <p:sp>
        <p:nvSpPr>
          <p:cNvPr id="5123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平行移動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座標値を所定の位置にセットするだけ</a:t>
            </a:r>
            <a:endParaRPr lang="en-US" altLang="ja-JP" dirty="0" smtClean="0"/>
          </a:p>
          <a:p>
            <a:pPr lvl="1" eaLnBrk="1" hangingPunct="1"/>
            <a:r>
              <a:rPr lang="en-US" altLang="ja-JP" dirty="0" err="1" smtClean="0"/>
              <a:t>getPosition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の値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拡大縮小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各軸の倍率を所定の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位置にセットするだけ</a:t>
            </a:r>
            <a:endParaRPr lang="en-US" altLang="ja-JP" dirty="0" smtClean="0"/>
          </a:p>
          <a:p>
            <a:pPr lvl="1" eaLnBrk="1" hangingPunct="1"/>
            <a:r>
              <a:rPr lang="en-US" altLang="ja-JP" dirty="0" err="1" smtClean="0"/>
              <a:t>getScale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の値</a:t>
            </a:r>
            <a:endParaRPr lang="en-US" altLang="ja-JP" dirty="0" smtClean="0"/>
          </a:p>
        </p:txBody>
      </p:sp>
      <p:sp>
        <p:nvSpPr>
          <p:cNvPr id="5124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回転行列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一番面倒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最終的に</a:t>
            </a:r>
            <a:r>
              <a:rPr lang="ja-JP" altLang="en-US" dirty="0" smtClean="0"/>
              <a:t>はオイラー角の値を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回転行列に分割し、一定の順番で乗算することで作成</a:t>
            </a:r>
            <a:endParaRPr lang="en-US" altLang="ja-JP" dirty="0" smtClean="0"/>
          </a:p>
          <a:p>
            <a:pPr lvl="1" eaLnBrk="1" hangingPunct="1"/>
            <a:r>
              <a:rPr lang="en-US" altLang="ja-JP" dirty="0" err="1" smtClean="0"/>
              <a:t>getAngle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の値を以下の順番で適用する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Y</a:t>
            </a:r>
            <a:r>
              <a:rPr lang="ja-JP" altLang="en-US" dirty="0" smtClean="0"/>
              <a:t>軸中心に</a:t>
            </a:r>
            <a:r>
              <a:rPr lang="en-US" altLang="ja-JP" dirty="0" smtClean="0"/>
              <a:t>-h</a:t>
            </a:r>
            <a:r>
              <a:rPr lang="ja-JP" altLang="en-US" dirty="0" smtClean="0"/>
              <a:t>度回転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X</a:t>
            </a:r>
            <a:r>
              <a:rPr lang="ja-JP" altLang="en-US" dirty="0" smtClean="0"/>
              <a:t>軸中心に</a:t>
            </a:r>
            <a:r>
              <a:rPr lang="en-US" altLang="ja-JP" dirty="0" smtClean="0"/>
              <a:t>p</a:t>
            </a:r>
            <a:r>
              <a:rPr lang="ja-JP" altLang="en-US" dirty="0" smtClean="0"/>
              <a:t>度回転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Z</a:t>
            </a:r>
            <a:r>
              <a:rPr lang="ja-JP" altLang="en-US" dirty="0" smtClean="0"/>
              <a:t>軸中心に</a:t>
            </a:r>
            <a:r>
              <a:rPr lang="en-US" altLang="ja-JP" dirty="0" smtClean="0"/>
              <a:t>-b</a:t>
            </a:r>
            <a:r>
              <a:rPr lang="ja-JP" altLang="en-US" dirty="0" smtClean="0"/>
              <a:t>回転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lvl="1" eaLnBrk="1" hangingPunct="1"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オイラー角の罠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基礎演習で教えているオイラー角についての説明は「ウソではないが大事なことをかなり端折っている」と言える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どの順番で、どういう法則で適用するのか、という情報が無いと意味がない</a:t>
            </a:r>
            <a:endParaRPr lang="en-US" altLang="ja-JP" dirty="0" smtClean="0"/>
          </a:p>
          <a:p>
            <a:r>
              <a:rPr kumimoji="1" lang="ja-JP" altLang="en-US" dirty="0" smtClean="0"/>
              <a:t>ジンバルロックの危険性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軸が重なり姿勢制御ができなくなる現象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定点的</a:t>
            </a:r>
            <a:r>
              <a:rPr lang="ja-JP" altLang="en-US" dirty="0" smtClean="0"/>
              <a:t>な姿勢を表現するのには問題ないが、連続的な回転を表現すると問題が起きやすい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オイラー角以外の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姿勢・回転制御方法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最終的にはオイラー角に直さなくてはならないが、途中の計算に異なる形式を用いることでフォローが可能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方向</a:t>
            </a:r>
            <a:r>
              <a:rPr lang="ja-JP" altLang="en-US" dirty="0" smtClean="0"/>
              <a:t>ベクトル＆アップベクトル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真</a:t>
            </a:r>
            <a:r>
              <a:rPr lang="ja-JP" altLang="en-US" dirty="0" smtClean="0"/>
              <a:t>正面の向きと、頭の向きを指定する姿勢表現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直感的</a:t>
            </a:r>
            <a:r>
              <a:rPr kumimoji="1" lang="ja-JP" altLang="en-US" dirty="0" smtClean="0"/>
              <a:t>で良い</a:t>
            </a:r>
            <a:r>
              <a:rPr kumimoji="1" lang="ja-JP" altLang="en-US" dirty="0" smtClean="0"/>
              <a:t>が、回転を表すのには不向き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ベクトルを合成すると零ベクトルになる可能性がある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axis-angle</a:t>
            </a:r>
          </a:p>
          <a:p>
            <a:pPr lvl="2"/>
            <a:r>
              <a:rPr lang="ja-JP" altLang="en-US" dirty="0" smtClean="0"/>
              <a:t>任意</a:t>
            </a:r>
            <a:r>
              <a:rPr lang="ja-JP" altLang="en-US" dirty="0" smtClean="0"/>
              <a:t>の</a:t>
            </a:r>
            <a:r>
              <a:rPr lang="ja-JP" altLang="en-US" dirty="0" smtClean="0"/>
              <a:t>軸</a:t>
            </a:r>
            <a:r>
              <a:rPr lang="ja-JP" altLang="en-US" dirty="0" smtClean="0"/>
              <a:t>を中心に何度回転しろ、という操作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あく</a:t>
            </a:r>
            <a:r>
              <a:rPr kumimoji="1" lang="ja-JP" altLang="en-US" dirty="0" smtClean="0"/>
              <a:t>まで回転表現なので、姿勢表現には不向き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その</a:t>
            </a:r>
            <a:r>
              <a:rPr lang="ja-JP" altLang="en-US" dirty="0" smtClean="0"/>
              <a:t>代わりジンバルロックは起きない</a:t>
            </a:r>
            <a:endParaRPr kumimoji="1" lang="en-US" altLang="ja-JP" dirty="0" smtClean="0"/>
          </a:p>
          <a:p>
            <a:pPr lvl="2"/>
            <a:r>
              <a:rPr kumimoji="1" lang="en-US" altLang="ja-JP" dirty="0" err="1" smtClean="0"/>
              <a:t>glRotateWithVec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で実現可能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そこで、クォータニオン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姿勢、回転のどちらも表すことができる</a:t>
            </a:r>
            <a:endParaRPr kumimoji="1" lang="en-US" altLang="ja-JP" dirty="0" smtClean="0"/>
          </a:p>
          <a:p>
            <a:r>
              <a:rPr lang="ja-JP" altLang="en-US" dirty="0" smtClean="0"/>
              <a:t>補間</a:t>
            </a:r>
            <a:r>
              <a:rPr lang="ja-JP" altLang="en-US" dirty="0" smtClean="0"/>
              <a:t>計算</a:t>
            </a:r>
            <a:r>
              <a:rPr lang="ja-JP" altLang="en-US" dirty="0" smtClean="0"/>
              <a:t>が</a:t>
            </a:r>
            <a:r>
              <a:rPr lang="ja-JP" altLang="en-US" dirty="0" smtClean="0"/>
              <a:t>容易で強力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ジンバルロックも心配ない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唯一</a:t>
            </a:r>
            <a:r>
              <a:rPr lang="ja-JP" altLang="en-US" dirty="0" smtClean="0"/>
              <a:t>の</a:t>
            </a:r>
            <a:r>
              <a:rPr lang="ja-JP" altLang="en-US" dirty="0" smtClean="0"/>
              <a:t>難点</a:t>
            </a:r>
            <a:r>
              <a:rPr lang="ja-JP" altLang="en-US" dirty="0" smtClean="0"/>
              <a:t>は</a:t>
            </a:r>
            <a:r>
              <a:rPr lang="en-US" altLang="ja-JP" dirty="0" smtClean="0"/>
              <a:t>…</a:t>
            </a:r>
          </a:p>
          <a:p>
            <a:pPr lvl="1" algn="ctr">
              <a:buNone/>
            </a:pPr>
            <a:r>
              <a:rPr kumimoji="1" lang="ja-JP" altLang="en-US" sz="6600" dirty="0" smtClean="0">
                <a:solidFill>
                  <a:srgbClr val="FF0000"/>
                </a:solidFill>
              </a:rPr>
              <a:t>意味</a:t>
            </a:r>
            <a:r>
              <a:rPr kumimoji="1" lang="ja-JP" altLang="en-US" sz="6600" dirty="0" smtClean="0">
                <a:solidFill>
                  <a:srgbClr val="FF0000"/>
                </a:solidFill>
              </a:rPr>
              <a:t>が</a:t>
            </a:r>
            <a:r>
              <a:rPr kumimoji="1" lang="ja-JP" altLang="en-US" sz="6600" dirty="0" smtClean="0">
                <a:solidFill>
                  <a:srgbClr val="FF0000"/>
                </a:solidFill>
              </a:rPr>
              <a:t>わかん</a:t>
            </a:r>
            <a:r>
              <a:rPr kumimoji="1" lang="ja-JP" altLang="en-US" sz="6600" dirty="0" smtClean="0">
                <a:solidFill>
                  <a:srgbClr val="FF0000"/>
                </a:solidFill>
              </a:rPr>
              <a:t>ねぇ！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クォータニオンの正体とは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以下の数式で表される複素数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ベクトルやオイラー角と違い、各成分の値に直接的な意味を見いだすことは困難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fk_Quaternion</a:t>
            </a:r>
            <a:r>
              <a:rPr lang="ja-JP" altLang="en-US" dirty="0" smtClean="0"/>
              <a:t>クラスを利用することを推奨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Direct3D</a:t>
            </a:r>
            <a:r>
              <a:rPr kumimoji="1" lang="ja-JP" altLang="en-US" dirty="0" smtClean="0"/>
              <a:t>でも無理矢理部分的に併用しよう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2602539" y="2204864"/>
          <a:ext cx="3938922" cy="1440036"/>
        </p:xfrm>
        <a:graphic>
          <a:graphicData uri="http://schemas.openxmlformats.org/presentationml/2006/ole">
            <p:oleObj spid="_x0000_s2050" name="数式" r:id="rId3" imgW="1180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姿勢の補間姿勢を求める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多分一番</a:t>
            </a:r>
            <a:r>
              <a:rPr lang="ja-JP" altLang="en-US" dirty="0" smtClean="0"/>
              <a:t>よく使う利用方法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オイラー角で表された姿勢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と姿勢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線形補間</a:t>
            </a:r>
            <a:r>
              <a:rPr kumimoji="1" lang="en-US" altLang="ja-JP" dirty="0" smtClean="0"/>
              <a:t>(E=(1.0-t)</a:t>
            </a:r>
            <a:r>
              <a:rPr kumimoji="1" lang="en-US" altLang="ja-JP" dirty="0" err="1" smtClean="0"/>
              <a:t>A+tB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を行いたい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オイラー角</a:t>
            </a:r>
            <a:r>
              <a:rPr lang="ja-JP" altLang="en-US" dirty="0" smtClean="0"/>
              <a:t>で直接この計算を行うと悲惨な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ことになる</a:t>
            </a:r>
            <a:endParaRPr lang="en-US" altLang="ja-JP" dirty="0" smtClean="0"/>
          </a:p>
          <a:p>
            <a:r>
              <a:rPr lang="ja-JP" altLang="en-US" dirty="0" smtClean="0"/>
              <a:t>クォータニオンを通すことで安全確実な変換ができる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730</Words>
  <Application>Microsoft Office PowerPoint</Application>
  <PresentationFormat>画面に合わせる (4:3)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7" baseType="lpstr">
      <vt:lpstr>Office テーマ</vt:lpstr>
      <vt:lpstr>Microsoft 数式 3.0</vt:lpstr>
      <vt:lpstr>プロジェクト演習Ⅳ・Ⅵ インタラクティブゲーム制作</vt:lpstr>
      <vt:lpstr>今日の内容</vt:lpstr>
      <vt:lpstr>まずは3DCGの根元からおさらい</vt:lpstr>
      <vt:lpstr>それぞれの行列の作り方</vt:lpstr>
      <vt:lpstr>オイラー角の罠</vt:lpstr>
      <vt:lpstr>オイラー角以外の 姿勢・回転制御方法</vt:lpstr>
      <vt:lpstr>そこで、クォータニオン</vt:lpstr>
      <vt:lpstr>クォータニオンの正体とは</vt:lpstr>
      <vt:lpstr>2つの姿勢の補間姿勢を求める</vt:lpstr>
      <vt:lpstr>コーディング例</vt:lpstr>
      <vt:lpstr>解説</vt:lpstr>
      <vt:lpstr>回転合成とベクトルの回転</vt:lpstr>
      <vt:lpstr>回転合成は乗算で</vt:lpstr>
      <vt:lpstr>あるベクトルを 自由に回転させるには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193</cp:revision>
  <dcterms:created xsi:type="dcterms:W3CDTF">2009-10-06T17:40:33Z</dcterms:created>
  <dcterms:modified xsi:type="dcterms:W3CDTF">2010-11-30T04:35:59Z</dcterms:modified>
</cp:coreProperties>
</file>