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7" r:id="rId4"/>
    <p:sldId id="259" r:id="rId5"/>
    <p:sldId id="261" r:id="rId6"/>
    <p:sldId id="262" r:id="rId7"/>
    <p:sldId id="258" r:id="rId8"/>
    <p:sldId id="260" r:id="rId9"/>
    <p:sldId id="264" r:id="rId10"/>
    <p:sldId id="266" r:id="rId11"/>
    <p:sldId id="263" r:id="rId12"/>
    <p:sldId id="265" r:id="rId13"/>
    <p:sldId id="267" r:id="rId14"/>
    <p:sldId id="269" r:id="rId1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14" autoAdjust="0"/>
    <p:restoredTop sz="94660"/>
  </p:normalViewPr>
  <p:slideViewPr>
    <p:cSldViewPr>
      <p:cViewPr varScale="1">
        <p:scale>
          <a:sx n="66" d="100"/>
          <a:sy n="66" d="100"/>
        </p:scale>
        <p:origin x="-9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2010/11/23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2010/11/23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2010/11/23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2010/11/23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2010/11/23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2010/11/23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2010/11/23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2010/11/23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2010/11/23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2010/11/23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2010/11/23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2010/11/23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9.plala.or.jp/sgwr-t/lib/sprintf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生徒会クエスト　コードレビュー</a:t>
            </a:r>
            <a:r>
              <a:rPr kumimoji="1" lang="en-US" altLang="ja-JP" sz="1600" dirty="0" smtClean="0"/>
              <a:t>?</a:t>
            </a:r>
            <a:endParaRPr kumimoji="1" lang="ja-JP" altLang="en-US" sz="54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99592" y="3886200"/>
            <a:ext cx="7344816" cy="1847056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はぐれた</a:t>
            </a:r>
            <a:r>
              <a:rPr lang="ja-JP" altLang="en-US" dirty="0" smtClean="0"/>
              <a:t>メル</a:t>
            </a:r>
            <a:r>
              <a:rPr lang="ja-JP" altLang="en-US" dirty="0" smtClean="0"/>
              <a:t>で</a:t>
            </a:r>
            <a:r>
              <a:rPr lang="ja-JP" altLang="en-US" dirty="0" smtClean="0"/>
              <a:t>プログラムを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担当した一人の仁藤が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授業開始前の</a:t>
            </a:r>
            <a:r>
              <a:rPr lang="en-US" altLang="ja-JP" dirty="0" smtClean="0"/>
              <a:t>2</a:t>
            </a:r>
            <a:r>
              <a:rPr lang="ja-JP" altLang="en-US" dirty="0" smtClean="0"/>
              <a:t>時間くらいで作成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まずはモーションを作ろう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5069160"/>
          </a:xfrm>
        </p:spPr>
        <p:txBody>
          <a:bodyPr/>
          <a:lstStyle/>
          <a:p>
            <a:r>
              <a:rPr kumimoji="1" lang="en-US" altLang="ja-JP" dirty="0" smtClean="0"/>
              <a:t>FK Performer</a:t>
            </a:r>
            <a:r>
              <a:rPr kumimoji="1" lang="ja-JP" altLang="en-US" dirty="0" smtClean="0"/>
              <a:t>でいろいろとモーションを作る。</a:t>
            </a:r>
            <a:endParaRPr kumimoji="1" lang="en-US" altLang="ja-JP" dirty="0" smtClean="0"/>
          </a:p>
          <a:p>
            <a:r>
              <a:rPr lang="ja-JP" altLang="en-US" dirty="0" smtClean="0"/>
              <a:t>登場キャラクターのモーションを作る</a:t>
            </a:r>
            <a:endParaRPr kumimoji="1" lang="en-US" altLang="ja-JP" dirty="0" smtClean="0"/>
          </a:p>
          <a:p>
            <a:r>
              <a:rPr lang="ja-JP" altLang="en-US" dirty="0" smtClean="0"/>
              <a:t>カメラのモーションも作る。</a:t>
            </a:r>
            <a:endParaRPr kumimoji="1" lang="en-US" altLang="ja-JP" dirty="0" smtClean="0"/>
          </a:p>
          <a:p>
            <a:r>
              <a:rPr lang="ja-JP" altLang="en-US" dirty="0" err="1" smtClean="0"/>
              <a:t>ってか</a:t>
            </a:r>
            <a:r>
              <a:rPr lang="ja-JP" altLang="en-US" dirty="0" smtClean="0"/>
              <a:t>普通に大学の講義で</a:t>
            </a:r>
            <a:r>
              <a:rPr lang="en-US" altLang="ja-JP" dirty="0" smtClean="0"/>
              <a:t>FK</a:t>
            </a:r>
            <a:r>
              <a:rPr lang="ja-JP" altLang="en-US" dirty="0" smtClean="0"/>
              <a:t> </a:t>
            </a:r>
            <a:r>
              <a:rPr lang="en-US" altLang="ja-JP" dirty="0" smtClean="0"/>
              <a:t>Performer</a:t>
            </a:r>
            <a:r>
              <a:rPr lang="ja-JP" altLang="en-US" dirty="0" smtClean="0"/>
              <a:t>は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弄る（弄った）はずなのでこんな説明いらないね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kumimoji="1" lang="ja-JP" altLang="en-US" dirty="0" smtClean="0"/>
              <a:t>プログラム準備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95536" y="908720"/>
            <a:ext cx="8352928" cy="5949280"/>
          </a:xfrm>
        </p:spPr>
        <p:txBody>
          <a:bodyPr>
            <a:normAutofit/>
          </a:bodyPr>
          <a:lstStyle/>
          <a:p>
            <a:r>
              <a:rPr lang="en-US" altLang="ja-JP" sz="2800" dirty="0" err="1" smtClean="0"/>
              <a:t>m</a:t>
            </a:r>
            <a:r>
              <a:rPr kumimoji="1" lang="en-US" altLang="ja-JP" sz="2800" dirty="0" err="1" smtClean="0"/>
              <a:t>ain.h</a:t>
            </a:r>
            <a:endParaRPr kumimoji="1" lang="en-US" altLang="ja-JP" sz="2800" dirty="0" smtClean="0"/>
          </a:p>
          <a:p>
            <a:endParaRPr lang="en-US" altLang="ja-JP" sz="2800" dirty="0" smtClean="0"/>
          </a:p>
          <a:p>
            <a:endParaRPr kumimoji="1" lang="en-US" altLang="ja-JP" sz="2800" dirty="0" smtClean="0"/>
          </a:p>
          <a:p>
            <a:r>
              <a:rPr kumimoji="1" lang="en-US" altLang="ja-JP" sz="2800" dirty="0" err="1" smtClean="0"/>
              <a:t>Camera.h</a:t>
            </a:r>
            <a:endParaRPr kumimoji="1" lang="en-US" altLang="ja-JP" sz="2800" dirty="0" smtClean="0"/>
          </a:p>
          <a:p>
            <a:endParaRPr kumimoji="1" lang="en-US" altLang="ja-JP" sz="2800" dirty="0" smtClean="0"/>
          </a:p>
          <a:p>
            <a:pPr>
              <a:buNone/>
            </a:pPr>
            <a:endParaRPr lang="en-US" altLang="ja-JP" sz="2800" dirty="0" smtClean="0"/>
          </a:p>
          <a:p>
            <a:r>
              <a:rPr kumimoji="1" lang="en-US" altLang="ja-JP" sz="2800" dirty="0" smtClean="0"/>
              <a:t>Camera.cpp</a:t>
            </a:r>
          </a:p>
          <a:p>
            <a:pPr>
              <a:buNone/>
            </a:pPr>
            <a:r>
              <a:rPr lang="en-US" altLang="ja-JP" sz="2800" dirty="0" smtClean="0"/>
              <a:t>	</a:t>
            </a:r>
            <a:endParaRPr lang="en-US" altLang="ja-JP" sz="2800" dirty="0" smtClean="0"/>
          </a:p>
          <a:p>
            <a:pPr>
              <a:buNone/>
            </a:pPr>
            <a:endParaRPr kumimoji="1" lang="en-US" altLang="ja-JP" dirty="0" smtClean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1052736"/>
            <a:ext cx="2675204" cy="14456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2924944"/>
            <a:ext cx="6120680" cy="348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47664" y="3284984"/>
            <a:ext cx="7092280" cy="415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75656" y="3645024"/>
            <a:ext cx="7260807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0" name="Picture 1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47663" y="4509120"/>
            <a:ext cx="7185147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kumimoji="1" lang="ja-JP" altLang="en-US" dirty="0" smtClean="0"/>
              <a:t>（準備と）実行。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949280"/>
          </a:xfrm>
        </p:spPr>
        <p:txBody>
          <a:bodyPr/>
          <a:lstStyle/>
          <a:p>
            <a:r>
              <a:rPr kumimoji="1" lang="en-US" altLang="ja-JP" dirty="0" smtClean="0"/>
              <a:t>main.cpp</a:t>
            </a:r>
          </a:p>
          <a:p>
            <a:pPr>
              <a:buNone/>
            </a:pPr>
            <a:r>
              <a:rPr lang="en-US" altLang="ja-JP" dirty="0" smtClean="0"/>
              <a:t>	</a:t>
            </a:r>
            <a:r>
              <a:rPr lang="ja-JP" altLang="en-US" sz="2400" dirty="0" smtClean="0"/>
              <a:t>準備→</a:t>
            </a:r>
            <a:endParaRPr lang="en-US" altLang="ja-JP" dirty="0" smtClean="0"/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r>
              <a:rPr lang="en-US" altLang="ja-JP" sz="2400" dirty="0" smtClean="0"/>
              <a:t>	</a:t>
            </a:r>
            <a:r>
              <a:rPr lang="ja-JP" altLang="en-US" sz="2400" dirty="0" smtClean="0"/>
              <a:t>メインループ内→</a:t>
            </a:r>
            <a:endParaRPr lang="en-US" altLang="ja-JP" sz="2400" dirty="0" smtClean="0"/>
          </a:p>
          <a:p>
            <a:pPr>
              <a:buNone/>
            </a:pPr>
            <a:r>
              <a:rPr kumimoji="1" lang="en-US" altLang="ja-JP" sz="2400" dirty="0" smtClean="0"/>
              <a:t>	</a:t>
            </a:r>
            <a:r>
              <a:rPr kumimoji="1" lang="ja-JP" altLang="en-US" sz="2400" dirty="0" smtClean="0"/>
              <a:t>（これだけ！）</a:t>
            </a:r>
            <a:endParaRPr kumimoji="1" lang="en-US" altLang="ja-JP" sz="2400" dirty="0" smtClean="0"/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412776"/>
            <a:ext cx="7702445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5" y="4149080"/>
            <a:ext cx="4824536" cy="2563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ゲームプログラマとは・・・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95536" y="2348880"/>
            <a:ext cx="8496944" cy="3240360"/>
          </a:xfrm>
        </p:spPr>
        <p:txBody>
          <a:bodyPr>
            <a:noAutofit/>
          </a:bodyPr>
          <a:lstStyle/>
          <a:p>
            <a:pPr>
              <a:buNone/>
            </a:pPr>
            <a:r>
              <a:rPr kumimoji="1" lang="ja-JP" altLang="en-US" sz="6600" dirty="0" smtClean="0"/>
              <a:t>みなさんは</a:t>
            </a:r>
            <a:r>
              <a:rPr lang="en-US" altLang="ja-JP" sz="6600" dirty="0" smtClean="0"/>
              <a:t/>
            </a:r>
            <a:br>
              <a:rPr lang="en-US" altLang="ja-JP" sz="6600" dirty="0" smtClean="0"/>
            </a:br>
            <a:r>
              <a:rPr kumimoji="1" lang="ja-JP" altLang="en-US" sz="6600" dirty="0" smtClean="0"/>
              <a:t>プログラマではなく</a:t>
            </a:r>
            <a:r>
              <a:rPr kumimoji="1" lang="en-US" altLang="ja-JP" sz="6600" dirty="0" smtClean="0"/>
              <a:t/>
            </a:r>
            <a:br>
              <a:rPr kumimoji="1" lang="en-US" altLang="ja-JP" sz="6600" dirty="0" smtClean="0"/>
            </a:br>
            <a:r>
              <a:rPr lang="ja-JP" altLang="en-US" sz="6600" dirty="0" smtClean="0">
                <a:solidFill>
                  <a:srgbClr val="FF0000"/>
                </a:solidFill>
              </a:rPr>
              <a:t>ゲームプログラマ</a:t>
            </a:r>
            <a:r>
              <a:rPr lang="ja-JP" altLang="en-US" sz="6600" dirty="0" smtClean="0"/>
              <a:t>です。</a:t>
            </a:r>
            <a:endParaRPr kumimoji="1" lang="ja-JP" altLang="en-US" sz="66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528" y="2924944"/>
            <a:ext cx="8424936" cy="1296144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ご清聴ありがとうございました</a:t>
            </a:r>
            <a:r>
              <a:rPr kumimoji="1" lang="en-US" altLang="ja-JP" dirty="0" smtClean="0"/>
              <a:t>!!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2276872"/>
            <a:ext cx="9144000" cy="2088232"/>
          </a:xfrm>
        </p:spPr>
        <p:txBody>
          <a:bodyPr>
            <a:normAutofit/>
          </a:bodyPr>
          <a:lstStyle/>
          <a:p>
            <a:r>
              <a:rPr kumimoji="1" lang="ja-JP" altLang="en-US" sz="5400" dirty="0" err="1" smtClean="0"/>
              <a:t>ってか</a:t>
            </a:r>
            <a:r>
              <a:rPr kumimoji="1" lang="ja-JP" altLang="en-US" sz="5400" dirty="0" smtClean="0"/>
              <a:t>何を語ればいいのだ？</a:t>
            </a:r>
            <a:endParaRPr kumimoji="1" lang="ja-JP" altLang="en-US" sz="54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11560" y="5301208"/>
            <a:ext cx="8075240" cy="1329011"/>
          </a:xfrm>
        </p:spPr>
        <p:txBody>
          <a:bodyPr>
            <a:normAutofit/>
          </a:bodyPr>
          <a:lstStyle/>
          <a:p>
            <a:r>
              <a:rPr kumimoji="1" lang="ja-JP" altLang="en-US" sz="2800" dirty="0" smtClean="0"/>
              <a:t>とりあえずコードレビューとは違うかも知れないけど、ミニテクニックとかを書いてみたよ</a:t>
            </a:r>
            <a:endParaRPr kumimoji="1" lang="ja-JP" alt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モーションデータの読み込み</a:t>
            </a:r>
            <a:r>
              <a:rPr lang="ja-JP" altLang="en-US" dirty="0" smtClean="0"/>
              <a:t>編</a:t>
            </a:r>
            <a:endParaRPr kumimoji="1" lang="ja-JP" altLang="en-US" dirty="0"/>
          </a:p>
        </p:txBody>
      </p:sp>
      <p:pic>
        <p:nvPicPr>
          <p:cNvPr id="1026" name="Picture 2" descr="D:\Users\m010836145\Desktop\無題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340768"/>
            <a:ext cx="8568952" cy="533960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s</a:t>
            </a:r>
            <a:r>
              <a:rPr kumimoji="1" lang="en-US" altLang="ja-JP" dirty="0" err="1" smtClean="0"/>
              <a:t>printf</a:t>
            </a:r>
            <a:r>
              <a:rPr kumimoji="1" lang="ja-JP" altLang="en-US" dirty="0" smtClean="0"/>
              <a:t>を使う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79512" y="1600200"/>
            <a:ext cx="8964488" cy="4637112"/>
          </a:xfrm>
        </p:spPr>
        <p:txBody>
          <a:bodyPr>
            <a:normAutofit/>
          </a:bodyPr>
          <a:lstStyle/>
          <a:p>
            <a:r>
              <a:rPr lang="en-US" altLang="ja-JP" dirty="0" err="1" smtClean="0"/>
              <a:t>s</a:t>
            </a:r>
            <a:r>
              <a:rPr kumimoji="1" lang="en-US" altLang="ja-JP" dirty="0" err="1" smtClean="0"/>
              <a:t>printf</a:t>
            </a:r>
            <a:r>
              <a:rPr kumimoji="1" lang="ja-JP" altLang="en-US" dirty="0" smtClean="0"/>
              <a:t>でググ</a:t>
            </a:r>
            <a:r>
              <a:rPr kumimoji="1" lang="ja-JP" altLang="en-US" dirty="0" err="1" smtClean="0"/>
              <a:t>った</a:t>
            </a:r>
            <a:r>
              <a:rPr kumimoji="1" lang="ja-JP" altLang="en-US" dirty="0" smtClean="0"/>
              <a:t>結果</a:t>
            </a:r>
            <a:endParaRPr kumimoji="1" lang="en-US" altLang="ja-JP" dirty="0" smtClean="0"/>
          </a:p>
          <a:p>
            <a:pPr>
              <a:buNone/>
            </a:pPr>
            <a:r>
              <a:rPr lang="en-US" altLang="ja-JP" dirty="0" smtClean="0">
                <a:hlinkClick r:id="rId2"/>
              </a:rPr>
              <a:t>http</a:t>
            </a:r>
            <a:r>
              <a:rPr lang="en-US" altLang="ja-JP" dirty="0" smtClean="0">
                <a:hlinkClick r:id="rId2"/>
              </a:rPr>
              <a:t>://</a:t>
            </a:r>
            <a:r>
              <a:rPr lang="en-US" altLang="ja-JP" dirty="0" smtClean="0">
                <a:hlinkClick r:id="rId2"/>
              </a:rPr>
              <a:t>www9.plala.or.jp/sgwr-t/lib/sprintf.html</a:t>
            </a:r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r>
              <a:rPr lang="ja-JP" altLang="en-US" dirty="0" smtClean="0"/>
              <a:t>モーションファイル名を、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motion000.fkm, motion001.fkm,</a:t>
            </a:r>
            <a:br>
              <a:rPr lang="en-US" altLang="ja-JP" dirty="0" smtClean="0"/>
            </a:br>
            <a:r>
              <a:rPr lang="en-US" altLang="ja-JP" dirty="0" smtClean="0"/>
              <a:t> motion002.fkm, motion003.fkm</a:t>
            </a:r>
            <a:r>
              <a:rPr lang="ja-JP" altLang="en-US" dirty="0" smtClean="0"/>
              <a:t> ・・・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というように連番化する。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（ファイル名からファイル</a:t>
            </a:r>
            <a:r>
              <a:rPr lang="ja-JP" altLang="en-US" dirty="0" smtClean="0"/>
              <a:t>の</a:t>
            </a:r>
            <a:r>
              <a:rPr lang="ja-JP" altLang="en-US" dirty="0" smtClean="0"/>
              <a:t>中身わからなくなるね）</a:t>
            </a:r>
            <a:endParaRPr lang="en-US" altLang="ja-JP" dirty="0" smtClean="0"/>
          </a:p>
          <a:p>
            <a:pPr>
              <a:buNone/>
            </a:pPr>
            <a:endParaRPr kumimoji="1" lang="en-US" altLang="ja-JP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間違ってたらスミマセン。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51520" y="1600200"/>
            <a:ext cx="8568952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ja-JP" dirty="0" smtClean="0"/>
              <a:t>for(</a:t>
            </a:r>
            <a:r>
              <a:rPr lang="en-US" altLang="ja-JP" dirty="0" err="1" smtClean="0"/>
              <a:t>int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i</a:t>
            </a:r>
            <a:r>
              <a:rPr lang="en-US" altLang="ja-JP" dirty="0" smtClean="0"/>
              <a:t> = 0; </a:t>
            </a:r>
            <a:r>
              <a:rPr lang="en-US" altLang="ja-JP" dirty="0" err="1" smtClean="0"/>
              <a:t>i</a:t>
            </a:r>
            <a:r>
              <a:rPr lang="en-US" altLang="ja-JP" dirty="0" smtClean="0"/>
              <a:t> &lt; </a:t>
            </a:r>
            <a:r>
              <a:rPr lang="en-US" altLang="ja-JP" dirty="0" smtClean="0"/>
              <a:t>(</a:t>
            </a:r>
            <a:r>
              <a:rPr lang="ja-JP" altLang="en-US" dirty="0" smtClean="0"/>
              <a:t>モーション</a:t>
            </a:r>
            <a:r>
              <a:rPr lang="ja-JP" altLang="en-US" dirty="0" smtClean="0"/>
              <a:t>の</a:t>
            </a:r>
            <a:r>
              <a:rPr lang="ja-JP" altLang="en-US" dirty="0" smtClean="0"/>
              <a:t>数</a:t>
            </a:r>
            <a:r>
              <a:rPr lang="en-US" altLang="ja-JP" dirty="0" smtClean="0"/>
              <a:t>); </a:t>
            </a:r>
            <a:r>
              <a:rPr lang="en-US" altLang="ja-JP" dirty="0" smtClean="0"/>
              <a:t>++</a:t>
            </a:r>
            <a:r>
              <a:rPr lang="en-US" altLang="ja-JP" dirty="0" err="1" smtClean="0"/>
              <a:t>i</a:t>
            </a:r>
            <a:r>
              <a:rPr lang="en-US" altLang="ja-JP" dirty="0" smtClean="0"/>
              <a:t>){</a:t>
            </a:r>
          </a:p>
          <a:p>
            <a:pPr>
              <a:buNone/>
            </a:pPr>
            <a:r>
              <a:rPr lang="en-US" altLang="ja-JP" dirty="0" smtClean="0"/>
              <a:t>	char </a:t>
            </a:r>
            <a:r>
              <a:rPr lang="en-US" altLang="ja-JP" dirty="0" err="1" smtClean="0"/>
              <a:t>str</a:t>
            </a:r>
            <a:r>
              <a:rPr lang="en-US" altLang="ja-JP" dirty="0" smtClean="0"/>
              <a:t>[100]; 	// </a:t>
            </a:r>
            <a:r>
              <a:rPr lang="ja-JP" altLang="en-US" dirty="0" smtClean="0"/>
              <a:t>適当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	</a:t>
            </a:r>
            <a:r>
              <a:rPr lang="en-US" altLang="ja-JP" dirty="0" err="1" smtClean="0"/>
              <a:t>sprintf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str</a:t>
            </a:r>
            <a:r>
              <a:rPr lang="en-US" altLang="ja-JP" dirty="0" smtClean="0"/>
              <a:t>, "</a:t>
            </a:r>
            <a:r>
              <a:rPr lang="en-US" altLang="ja-JP" dirty="0" smtClean="0"/>
              <a:t>data/cg/</a:t>
            </a:r>
            <a:r>
              <a:rPr lang="en-US" altLang="ja-JP" dirty="0" err="1" smtClean="0"/>
              <a:t>raimu</a:t>
            </a:r>
            <a:r>
              <a:rPr lang="en-US" altLang="ja-JP" dirty="0" smtClean="0"/>
              <a:t>/motion%03d.fkm“, </a:t>
            </a:r>
            <a:r>
              <a:rPr lang="en-US" altLang="ja-JP" dirty="0" err="1" smtClean="0"/>
              <a:t>i</a:t>
            </a:r>
            <a:r>
              <a:rPr lang="en-US" altLang="ja-JP" dirty="0" smtClean="0"/>
              <a:t>);</a:t>
            </a:r>
          </a:p>
          <a:p>
            <a:pPr>
              <a:buNone/>
            </a:pPr>
            <a:r>
              <a:rPr lang="en-US" altLang="ja-JP" dirty="0" smtClean="0"/>
              <a:t>	if</a:t>
            </a:r>
            <a:r>
              <a:rPr lang="en-US" altLang="ja-JP" dirty="0" smtClean="0"/>
              <a:t>(!</a:t>
            </a:r>
            <a:r>
              <a:rPr lang="en-US" altLang="ja-JP" dirty="0" err="1" smtClean="0"/>
              <a:t>chara.loadMotionData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str</a:t>
            </a:r>
            <a:r>
              <a:rPr lang="en-US" altLang="ja-JP" dirty="0" smtClean="0"/>
              <a:t>)){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		</a:t>
            </a:r>
            <a:r>
              <a:rPr lang="en-US" altLang="ja-JP" dirty="0" err="1" smtClean="0"/>
              <a:t>fl_alert</a:t>
            </a:r>
            <a:r>
              <a:rPr lang="en-US" altLang="ja-JP" dirty="0" smtClean="0"/>
              <a:t>("Motion Read Error</a:t>
            </a:r>
            <a:r>
              <a:rPr lang="en-US" altLang="ja-JP" dirty="0" smtClean="0"/>
              <a:t>.");</a:t>
            </a:r>
          </a:p>
          <a:p>
            <a:pPr>
              <a:buNone/>
            </a:pPr>
            <a:r>
              <a:rPr lang="en-US" altLang="ja-JP" dirty="0" smtClean="0"/>
              <a:t>	}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}</a:t>
            </a:r>
            <a:endParaRPr lang="ja-JP" alt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e</a:t>
            </a:r>
            <a:r>
              <a:rPr lang="en-US" altLang="ja-JP" dirty="0" err="1" smtClean="0"/>
              <a:t>num</a:t>
            </a:r>
            <a:r>
              <a:rPr lang="ja-JP" altLang="en-US" dirty="0" smtClean="0"/>
              <a:t>の数を数える？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85313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ja-JP" dirty="0" err="1" smtClean="0"/>
              <a:t>e</a:t>
            </a:r>
            <a:r>
              <a:rPr kumimoji="1" lang="en-US" altLang="ja-JP" dirty="0" err="1" smtClean="0"/>
              <a:t>num</a:t>
            </a:r>
            <a:r>
              <a:rPr kumimoji="1" lang="en-US" altLang="ja-JP" dirty="0" smtClean="0"/>
              <a:t> Motion{</a:t>
            </a:r>
          </a:p>
          <a:p>
            <a:pPr>
              <a:buNone/>
            </a:pPr>
            <a:r>
              <a:rPr lang="en-US" altLang="ja-JP" dirty="0" smtClean="0"/>
              <a:t>	</a:t>
            </a:r>
            <a:r>
              <a:rPr lang="en-US" altLang="ja-JP" dirty="0" smtClean="0"/>
              <a:t>WAIT,</a:t>
            </a:r>
          </a:p>
          <a:p>
            <a:pPr>
              <a:buNone/>
            </a:pPr>
            <a:r>
              <a:rPr kumimoji="1" lang="en-US" altLang="ja-JP" dirty="0" smtClean="0"/>
              <a:t>	WALK,</a:t>
            </a:r>
          </a:p>
          <a:p>
            <a:pPr>
              <a:buNone/>
            </a:pPr>
            <a:r>
              <a:rPr lang="en-US" altLang="ja-JP" dirty="0" smtClean="0"/>
              <a:t>	</a:t>
            </a:r>
            <a:r>
              <a:rPr lang="en-US" altLang="ja-JP" dirty="0" smtClean="0"/>
              <a:t>ATTACK,</a:t>
            </a:r>
          </a:p>
          <a:p>
            <a:pPr>
              <a:buNone/>
            </a:pPr>
            <a:r>
              <a:rPr kumimoji="1" lang="en-US" altLang="ja-JP" dirty="0" smtClean="0"/>
              <a:t>	</a:t>
            </a:r>
            <a:r>
              <a:rPr lang="en-US" altLang="ja-JP" dirty="0" smtClean="0"/>
              <a:t>GUARD,</a:t>
            </a:r>
          </a:p>
          <a:p>
            <a:pPr>
              <a:buNone/>
            </a:pPr>
            <a:r>
              <a:rPr kumimoji="1" lang="en-US" altLang="ja-JP" dirty="0" smtClean="0"/>
              <a:t>	JUMP,</a:t>
            </a:r>
          </a:p>
          <a:p>
            <a:pPr>
              <a:buNone/>
            </a:pPr>
            <a:r>
              <a:rPr lang="en-US" altLang="ja-JP" dirty="0" smtClean="0"/>
              <a:t>	</a:t>
            </a:r>
            <a:r>
              <a:rPr lang="en-US" altLang="ja-JP" dirty="0" err="1" smtClean="0"/>
              <a:t>MotionMax</a:t>
            </a:r>
            <a:endParaRPr kumimoji="1" lang="en-US" altLang="ja-JP" dirty="0" smtClean="0"/>
          </a:p>
          <a:p>
            <a:pPr>
              <a:buNone/>
            </a:pPr>
            <a:r>
              <a:rPr lang="en-US" altLang="ja-JP" dirty="0" smtClean="0"/>
              <a:t>};</a:t>
            </a:r>
          </a:p>
          <a:p>
            <a:pPr>
              <a:buNone/>
            </a:pPr>
            <a:r>
              <a:rPr lang="en-US" altLang="ja-JP" dirty="0" err="1" smtClean="0"/>
              <a:t>i</a:t>
            </a:r>
            <a:r>
              <a:rPr kumimoji="1" lang="en-US" altLang="ja-JP" dirty="0" err="1" smtClean="0"/>
              <a:t>nt</a:t>
            </a:r>
            <a:r>
              <a:rPr kumimoji="1" lang="en-US" altLang="ja-JP" dirty="0" smtClean="0"/>
              <a:t> num = </a:t>
            </a:r>
            <a:r>
              <a:rPr kumimoji="1" lang="en-US" altLang="ja-JP" dirty="0" err="1" smtClean="0"/>
              <a:t>int</a:t>
            </a:r>
            <a:r>
              <a:rPr kumimoji="1" lang="en-US" altLang="ja-JP" dirty="0" smtClean="0"/>
              <a:t>(</a:t>
            </a:r>
            <a:r>
              <a:rPr kumimoji="1" lang="en-US" altLang="ja-JP" dirty="0" err="1" smtClean="0"/>
              <a:t>MotionMax</a:t>
            </a:r>
            <a:r>
              <a:rPr kumimoji="1" lang="en-US" altLang="ja-JP" dirty="0" smtClean="0"/>
              <a:t>);</a:t>
            </a:r>
            <a:endParaRPr kumimoji="1" lang="ja-JP" altLang="en-US" dirty="0"/>
          </a:p>
        </p:txBody>
      </p:sp>
      <p:pic>
        <p:nvPicPr>
          <p:cNvPr id="4099" name="Picture 3" descr="D:\Users\m010836145\Desktop\無題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1484784"/>
            <a:ext cx="3857625" cy="44767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アニメーションの読み込み</a:t>
            </a:r>
            <a:r>
              <a:rPr lang="ja-JP" altLang="en-US" dirty="0" smtClean="0"/>
              <a:t>編</a:t>
            </a:r>
            <a:endParaRPr kumimoji="1" lang="ja-JP" altLang="en-US" dirty="0"/>
          </a:p>
        </p:txBody>
      </p:sp>
      <p:pic>
        <p:nvPicPr>
          <p:cNvPr id="2050" name="Picture 2" descr="D:\Users\m010836145\Desktop\無題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556792"/>
            <a:ext cx="7920880" cy="499624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通常は</a:t>
            </a:r>
            <a:r>
              <a:rPr lang="fr-FR" altLang="ja-JP" dirty="0" smtClean="0"/>
              <a:t>setTextureCoord</a:t>
            </a:r>
            <a:r>
              <a:rPr lang="ja-JP" altLang="en-US" dirty="0" smtClean="0"/>
              <a:t>を使う</a:t>
            </a:r>
            <a:r>
              <a:rPr lang="ja-JP" altLang="en-US" dirty="0" smtClean="0"/>
              <a:t>？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506916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fr-FR" altLang="ja-JP" dirty="0" smtClean="0"/>
              <a:t>void</a:t>
            </a:r>
            <a:r>
              <a:rPr lang="fr-FR" altLang="ja-JP" dirty="0" smtClean="0"/>
              <a:t>	</a:t>
            </a:r>
            <a:r>
              <a:rPr lang="fr-FR" altLang="ja-JP" dirty="0" smtClean="0"/>
              <a:t>setTextureCoord(double </a:t>
            </a:r>
            <a:r>
              <a:rPr lang="fr-FR" altLang="ja-JP" dirty="0" smtClean="0"/>
              <a:t>sX, double sY,</a:t>
            </a:r>
          </a:p>
          <a:p>
            <a:pPr>
              <a:buNone/>
            </a:pPr>
            <a:r>
              <a:rPr lang="en-US" altLang="ja-JP" dirty="0" smtClean="0"/>
              <a:t>					</a:t>
            </a:r>
            <a:r>
              <a:rPr lang="en-US" altLang="ja-JP" dirty="0" smtClean="0"/>
              <a:t>double </a:t>
            </a:r>
            <a:r>
              <a:rPr lang="en-US" altLang="ja-JP" dirty="0" err="1" smtClean="0"/>
              <a:t>eX</a:t>
            </a:r>
            <a:r>
              <a:rPr lang="en-US" altLang="ja-JP" dirty="0" smtClean="0"/>
              <a:t>, double </a:t>
            </a:r>
            <a:r>
              <a:rPr lang="en-US" altLang="ja-JP" dirty="0" err="1" smtClean="0"/>
              <a:t>eY</a:t>
            </a:r>
            <a:r>
              <a:rPr lang="en-US" altLang="ja-JP" dirty="0" smtClean="0"/>
              <a:t>);</a:t>
            </a:r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// 5*5</a:t>
            </a:r>
            <a:r>
              <a:rPr lang="ja-JP" altLang="en-US" dirty="0" smtClean="0"/>
              <a:t>の画像だとこんな感じ。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// </a:t>
            </a:r>
            <a:r>
              <a:rPr lang="en-US" altLang="ja-JP" dirty="0" err="1" smtClean="0"/>
              <a:t>int</a:t>
            </a:r>
            <a:r>
              <a:rPr lang="en-US" altLang="ja-JP" dirty="0" smtClean="0"/>
              <a:t>	</a:t>
            </a:r>
            <a:r>
              <a:rPr lang="en-US" altLang="ja-JP" dirty="0" smtClean="0"/>
              <a:t>step = 0;</a:t>
            </a:r>
          </a:p>
          <a:p>
            <a:pPr>
              <a:buNone/>
            </a:pPr>
            <a:r>
              <a:rPr lang="en-US" altLang="ja-JP" dirty="0" smtClean="0"/>
              <a:t>if(step </a:t>
            </a:r>
            <a:r>
              <a:rPr lang="en-US" altLang="ja-JP" dirty="0" smtClean="0"/>
              <a:t>&gt;= 25</a:t>
            </a:r>
            <a:r>
              <a:rPr lang="en-US" altLang="ja-JP" dirty="0" smtClean="0"/>
              <a:t>){ step </a:t>
            </a:r>
            <a:r>
              <a:rPr lang="en-US" altLang="ja-JP" dirty="0" smtClean="0"/>
              <a:t>= 0; }</a:t>
            </a:r>
          </a:p>
          <a:p>
            <a:pPr>
              <a:buNone/>
            </a:pPr>
            <a:r>
              <a:rPr lang="en-US" altLang="ja-JP" dirty="0" err="1" smtClean="0"/>
              <a:t>texture.setTextureCoord</a:t>
            </a:r>
            <a:r>
              <a:rPr lang="en-US" altLang="ja-JP" dirty="0" smtClean="0"/>
              <a:t>(</a:t>
            </a:r>
            <a:br>
              <a:rPr lang="en-US" altLang="ja-JP" dirty="0" smtClean="0"/>
            </a:br>
            <a:r>
              <a:rPr lang="en-US" altLang="ja-JP" dirty="0" smtClean="0"/>
              <a:t>(</a:t>
            </a:r>
            <a:r>
              <a:rPr lang="en-US" altLang="ja-JP" dirty="0" smtClean="0"/>
              <a:t>double)(</a:t>
            </a:r>
            <a:r>
              <a:rPr lang="en-US" altLang="ja-JP" dirty="0" smtClean="0"/>
              <a:t>step%5</a:t>
            </a:r>
            <a:r>
              <a:rPr lang="en-US" altLang="ja-JP" dirty="0" smtClean="0"/>
              <a:t>)*0.2, 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1.0-</a:t>
            </a:r>
            <a:r>
              <a:rPr lang="en-US" altLang="ja-JP" dirty="0" smtClean="0"/>
              <a:t>(double)(</a:t>
            </a:r>
            <a:r>
              <a:rPr lang="en-US" altLang="ja-JP" dirty="0" smtClean="0"/>
              <a:t>step/5</a:t>
            </a:r>
            <a:r>
              <a:rPr lang="en-US" altLang="ja-JP" dirty="0" smtClean="0"/>
              <a:t>)*0.2,</a:t>
            </a:r>
          </a:p>
          <a:p>
            <a:pPr>
              <a:buNone/>
            </a:pPr>
            <a:r>
              <a:rPr lang="en-US" altLang="ja-JP" dirty="0" smtClean="0"/>
              <a:t>	</a:t>
            </a:r>
            <a:r>
              <a:rPr lang="en-US" altLang="ja-JP" dirty="0" smtClean="0"/>
              <a:t>(</a:t>
            </a:r>
            <a:r>
              <a:rPr lang="en-US" altLang="ja-JP" dirty="0" smtClean="0"/>
              <a:t>double)((</a:t>
            </a:r>
            <a:r>
              <a:rPr lang="en-US" altLang="ja-JP" dirty="0" smtClean="0"/>
              <a:t>step%5</a:t>
            </a:r>
            <a:r>
              <a:rPr lang="en-US" altLang="ja-JP" dirty="0" smtClean="0"/>
              <a:t>)+1)*0.2</a:t>
            </a:r>
            <a:r>
              <a:rPr lang="en-US" altLang="ja-JP" dirty="0" smtClean="0"/>
              <a:t>,</a:t>
            </a:r>
            <a:br>
              <a:rPr lang="en-US" altLang="ja-JP" dirty="0" smtClean="0"/>
            </a:br>
            <a:r>
              <a:rPr lang="en-US" altLang="ja-JP" dirty="0" smtClean="0"/>
              <a:t> </a:t>
            </a:r>
            <a:r>
              <a:rPr lang="en-US" altLang="ja-JP" dirty="0" smtClean="0"/>
              <a:t>1.0-(double)((</a:t>
            </a:r>
            <a:r>
              <a:rPr lang="en-US" altLang="ja-JP" dirty="0" smtClean="0"/>
              <a:t>step/5</a:t>
            </a:r>
            <a:r>
              <a:rPr lang="en-US" altLang="ja-JP" dirty="0" smtClean="0"/>
              <a:t>)+1)*0.2</a:t>
            </a:r>
            <a:r>
              <a:rPr lang="en-US" altLang="ja-JP" dirty="0" smtClean="0"/>
              <a:t>);</a:t>
            </a:r>
          </a:p>
          <a:p>
            <a:pPr>
              <a:buNone/>
            </a:pPr>
            <a:r>
              <a:rPr lang="en-US" altLang="ja-JP" dirty="0" smtClean="0"/>
              <a:t>step++;</a:t>
            </a:r>
          </a:p>
          <a:p>
            <a:pPr>
              <a:buNone/>
            </a:pPr>
            <a:endParaRPr kumimoji="1" lang="en-US" altLang="ja-JP" dirty="0" smtClean="0"/>
          </a:p>
        </p:txBody>
      </p:sp>
      <p:pic>
        <p:nvPicPr>
          <p:cNvPr id="3074" name="Picture 2" descr="D:\Users\m010836145\Desktop\MelProject_Ver6.65\MelProject\data\cg\effect\Locu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3140968"/>
            <a:ext cx="2780630" cy="27806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簡単</a:t>
            </a:r>
            <a:r>
              <a:rPr kumimoji="1" lang="en-US" altLang="ja-JP" dirty="0" smtClean="0"/>
              <a:t>3D</a:t>
            </a:r>
            <a:r>
              <a:rPr kumimoji="1" lang="ja-JP" altLang="en-US" dirty="0" smtClean="0"/>
              <a:t>アニメーション編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FK</a:t>
            </a:r>
            <a:r>
              <a:rPr kumimoji="1" lang="ja-JP" altLang="en-US" dirty="0" smtClean="0"/>
              <a:t>を使ってる人のみでごめんなさい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素晴らしい</a:t>
            </a:r>
            <a:r>
              <a:rPr lang="en-US" altLang="ja-JP" dirty="0" smtClean="0"/>
              <a:t>FK</a:t>
            </a:r>
            <a:r>
              <a:rPr lang="ja-JP" altLang="en-US" dirty="0" smtClean="0"/>
              <a:t>のおかげで、</a:t>
            </a:r>
            <a:r>
              <a:rPr lang="ja-JP" altLang="en-US" dirty="0" smtClean="0"/>
              <a:t>３</a:t>
            </a:r>
            <a:r>
              <a:rPr lang="ja-JP" altLang="en-US" dirty="0" smtClean="0"/>
              <a:t>行の関数を書き足すだけで</a:t>
            </a:r>
            <a:r>
              <a:rPr lang="en-US" altLang="ja-JP" dirty="0" smtClean="0"/>
              <a:t>3D</a:t>
            </a:r>
            <a:r>
              <a:rPr lang="ja-JP" altLang="en-US" dirty="0" smtClean="0"/>
              <a:t>アニメーショっぽいのを作れたりします。</a:t>
            </a:r>
            <a:r>
              <a:rPr lang="ja-JP" altLang="en-US" dirty="0" err="1" smtClean="0"/>
              <a:t>って</a:t>
            </a:r>
            <a:r>
              <a:rPr lang="ja-JP" altLang="en-US" dirty="0" smtClean="0"/>
              <a:t>いうか作ってみました。</a:t>
            </a:r>
            <a:endParaRPr lang="en-US" altLang="ja-JP" dirty="0" smtClean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4725144"/>
            <a:ext cx="2922174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4725144"/>
            <a:ext cx="2952328" cy="174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183</Words>
  <Application>Microsoft Office PowerPoint</Application>
  <PresentationFormat>画面に合わせる (4:3)</PresentationFormat>
  <Paragraphs>70</Paragraphs>
  <Slides>14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15" baseType="lpstr">
      <vt:lpstr>Office テーマ</vt:lpstr>
      <vt:lpstr>生徒会クエスト　コードレビュー?</vt:lpstr>
      <vt:lpstr>ってか何を語ればいいのだ？</vt:lpstr>
      <vt:lpstr>モーションデータの読み込み編</vt:lpstr>
      <vt:lpstr>sprintfを使う</vt:lpstr>
      <vt:lpstr>間違ってたらスミマセン。</vt:lpstr>
      <vt:lpstr>enumの数を数える？</vt:lpstr>
      <vt:lpstr>アニメーションの読み込み編</vt:lpstr>
      <vt:lpstr>通常はsetTextureCoordを使う？</vt:lpstr>
      <vt:lpstr>簡単3Dアニメーション編</vt:lpstr>
      <vt:lpstr>まずはモーションを作ろう</vt:lpstr>
      <vt:lpstr>プログラム準備</vt:lpstr>
      <vt:lpstr>（準備と）実行。</vt:lpstr>
      <vt:lpstr>ゲームプログラマとは・・・</vt:lpstr>
      <vt:lpstr>ご清聴ありがとうございました!!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生徒会クエスト　コードレビュー?</dc:title>
  <dc:creator>m010836145</dc:creator>
  <cp:lastModifiedBy>m010836145</cp:lastModifiedBy>
  <cp:revision>2</cp:revision>
  <dcterms:created xsi:type="dcterms:W3CDTF">2010-11-23T07:40:55Z</dcterms:created>
  <dcterms:modified xsi:type="dcterms:W3CDTF">2010-11-23T09:29:21Z</dcterms:modified>
</cp:coreProperties>
</file>