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1" r:id="rId6"/>
    <p:sldId id="262" r:id="rId7"/>
    <p:sldId id="258" r:id="rId8"/>
    <p:sldId id="260" r:id="rId9"/>
    <p:sldId id="264" r:id="rId10"/>
    <p:sldId id="266" r:id="rId11"/>
    <p:sldId id="263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4" autoAdjust="0"/>
    <p:restoredTop sz="94660"/>
  </p:normalViewPr>
  <p:slideViewPr>
    <p:cSldViewPr>
      <p:cViewPr varScale="1">
        <p:scale>
          <a:sx n="66" d="100"/>
          <a:sy n="66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9.plala.or.jp/sgwr-t/lib/sprintf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生徒会クエスト　コードレビュー</a:t>
            </a:r>
            <a:r>
              <a:rPr kumimoji="1" lang="en-US" altLang="ja-JP" sz="1600" dirty="0" smtClean="0"/>
              <a:t>?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184705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はぐれた</a:t>
            </a:r>
            <a:r>
              <a:rPr lang="ja-JP" altLang="en-US" dirty="0" smtClean="0"/>
              <a:t>メル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プログラムを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担当した一人の仁藤が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授業開始前の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時間くらいで作成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まずはモーションを作ろう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/>
          <a:lstStyle/>
          <a:p>
            <a:r>
              <a:rPr kumimoji="1" lang="en-US" altLang="ja-JP" dirty="0" smtClean="0"/>
              <a:t>FK Performer</a:t>
            </a:r>
            <a:r>
              <a:rPr kumimoji="1" lang="ja-JP" altLang="en-US" dirty="0" smtClean="0"/>
              <a:t>でいろいろとモーションを作る。</a:t>
            </a:r>
            <a:endParaRPr kumimoji="1" lang="en-US" altLang="ja-JP" dirty="0" smtClean="0"/>
          </a:p>
          <a:p>
            <a:r>
              <a:rPr lang="ja-JP" altLang="en-US" dirty="0" smtClean="0"/>
              <a:t>登場キャラクターのモーションを作る</a:t>
            </a:r>
            <a:endParaRPr kumimoji="1" lang="en-US" altLang="ja-JP" dirty="0" smtClean="0"/>
          </a:p>
          <a:p>
            <a:r>
              <a:rPr lang="ja-JP" altLang="en-US" dirty="0" smtClean="0"/>
              <a:t>カメラのモーションも作る。</a:t>
            </a:r>
            <a:endParaRPr kumimoji="1" lang="en-US" altLang="ja-JP" dirty="0" smtClean="0"/>
          </a:p>
          <a:p>
            <a:r>
              <a:rPr lang="ja-JP" altLang="en-US" dirty="0" err="1" smtClean="0"/>
              <a:t>ってか</a:t>
            </a:r>
            <a:r>
              <a:rPr lang="ja-JP" altLang="en-US" dirty="0" smtClean="0"/>
              <a:t>普通に大学の講義で</a:t>
            </a:r>
            <a:r>
              <a:rPr lang="en-US" altLang="ja-JP" dirty="0" smtClean="0"/>
              <a:t>FK</a:t>
            </a:r>
            <a:r>
              <a:rPr lang="ja-JP" altLang="en-US" dirty="0" smtClean="0"/>
              <a:t> </a:t>
            </a:r>
            <a:r>
              <a:rPr lang="en-US" altLang="ja-JP" dirty="0" smtClean="0"/>
              <a:t>Performer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弄る（弄った）はずなのでこんな説明いらないね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プログラム準備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949280"/>
          </a:xfrm>
        </p:spPr>
        <p:txBody>
          <a:bodyPr>
            <a:normAutofit/>
          </a:bodyPr>
          <a:lstStyle/>
          <a:p>
            <a:r>
              <a:rPr lang="en-US" altLang="ja-JP" sz="2800" dirty="0" err="1" smtClean="0"/>
              <a:t>m</a:t>
            </a:r>
            <a:r>
              <a:rPr kumimoji="1" lang="en-US" altLang="ja-JP" sz="2800" dirty="0" err="1" smtClean="0"/>
              <a:t>ain.h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err="1" smtClean="0"/>
              <a:t>Camera.h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r>
              <a:rPr kumimoji="1" lang="en-US" altLang="ja-JP" sz="2800" dirty="0" smtClean="0"/>
              <a:t>Camera.cpp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endParaRPr lang="en-US" altLang="ja-JP" sz="2800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2675204" cy="144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924944"/>
            <a:ext cx="6120680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284984"/>
            <a:ext cx="7092280" cy="41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645024"/>
            <a:ext cx="726080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3" y="4509120"/>
            <a:ext cx="718514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（準備と）実行。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r>
              <a:rPr kumimoji="1" lang="en-US" altLang="ja-JP" dirty="0" smtClean="0"/>
              <a:t>main.cpp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sz="2400" dirty="0" smtClean="0"/>
              <a:t>準備→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メインループ内→</a:t>
            </a:r>
            <a:endParaRPr lang="en-US" altLang="ja-JP" sz="2400" dirty="0" smtClean="0"/>
          </a:p>
          <a:p>
            <a:pPr>
              <a:buNone/>
            </a:pPr>
            <a:r>
              <a:rPr kumimoji="1" lang="en-US" altLang="ja-JP" sz="2400" dirty="0" smtClean="0"/>
              <a:t>	</a:t>
            </a:r>
            <a:r>
              <a:rPr kumimoji="1" lang="ja-JP" altLang="en-US" sz="2400" dirty="0" smtClean="0"/>
              <a:t>（これだけ！）</a:t>
            </a:r>
            <a:endParaRPr kumimoji="1" lang="en-US" altLang="ja-JP" sz="2400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770244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5" y="4149080"/>
            <a:ext cx="4824536" cy="256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ゲームプログラマとは・・・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3240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ja-JP" altLang="en-US" sz="6600" dirty="0" smtClean="0"/>
              <a:t>みなさんは</a:t>
            </a:r>
            <a:r>
              <a:rPr lang="en-US" altLang="ja-JP" sz="6600" dirty="0" smtClean="0"/>
              <a:t/>
            </a:r>
            <a:br>
              <a:rPr lang="en-US" altLang="ja-JP" sz="6600" dirty="0" smtClean="0"/>
            </a:br>
            <a:r>
              <a:rPr kumimoji="1" lang="ja-JP" altLang="en-US" sz="6600" dirty="0" smtClean="0"/>
              <a:t>プログラマではなく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lang="ja-JP" altLang="en-US" sz="6600" dirty="0" smtClean="0">
                <a:solidFill>
                  <a:srgbClr val="FF0000"/>
                </a:solidFill>
              </a:rPr>
              <a:t>ゲームプログラマ</a:t>
            </a:r>
            <a:r>
              <a:rPr lang="ja-JP" altLang="en-US" sz="6600" dirty="0" smtClean="0"/>
              <a:t>です。</a:t>
            </a:r>
            <a:endParaRPr kumimoji="1" lang="ja-JP" alt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424936" cy="129614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ご清聴ありがとうございました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088232"/>
          </a:xfrm>
        </p:spPr>
        <p:txBody>
          <a:bodyPr>
            <a:normAutofit/>
          </a:bodyPr>
          <a:lstStyle/>
          <a:p>
            <a:r>
              <a:rPr kumimoji="1" lang="ja-JP" altLang="en-US" sz="5400" dirty="0" err="1" smtClean="0"/>
              <a:t>ってか</a:t>
            </a:r>
            <a:r>
              <a:rPr kumimoji="1" lang="ja-JP" altLang="en-US" sz="5400" dirty="0" smtClean="0"/>
              <a:t>何を語ればいいのだ？</a:t>
            </a:r>
            <a:endParaRPr kumimoji="1" lang="ja-JP" altLang="en-US" sz="5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5301208"/>
            <a:ext cx="8075240" cy="1329011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とりあえずコードレビューとは違うかも知れないけど、ミニテクニックとかを書いてみたよ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モーションデータの読み込み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  <p:pic>
        <p:nvPicPr>
          <p:cNvPr id="1026" name="Picture 2" descr="D:\Users\m010836145\Desktop\無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568952" cy="5339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printf</a:t>
            </a:r>
            <a:r>
              <a:rPr kumimoji="1"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637112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printf</a:t>
            </a:r>
            <a:r>
              <a:rPr kumimoji="1" lang="ja-JP" altLang="en-US" dirty="0" smtClean="0"/>
              <a:t>でググ</a:t>
            </a:r>
            <a:r>
              <a:rPr kumimoji="1" lang="ja-JP" altLang="en-US" dirty="0" err="1" smtClean="0"/>
              <a:t>った</a:t>
            </a:r>
            <a:r>
              <a:rPr kumimoji="1" lang="ja-JP" altLang="en-US" dirty="0" smtClean="0"/>
              <a:t>結果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 smtClean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www9.plala.or.jp/sgwr-t/lib/sprintf.html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モーションファイル名を、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motion000.fkm, motion001.fkm,</a:t>
            </a:r>
            <a:br>
              <a:rPr lang="en-US" altLang="ja-JP" dirty="0" smtClean="0"/>
            </a:br>
            <a:r>
              <a:rPr lang="en-US" altLang="ja-JP" dirty="0" smtClean="0"/>
              <a:t> motion002.fkm, motion003.fkm</a:t>
            </a:r>
            <a:r>
              <a:rPr lang="ja-JP" altLang="en-US" dirty="0" smtClean="0"/>
              <a:t> ・・・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というように連番化する。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（ファイル名からファイル</a:t>
            </a:r>
            <a:r>
              <a:rPr lang="ja-JP" altLang="en-US" dirty="0" smtClean="0"/>
              <a:t>の</a:t>
            </a:r>
            <a:r>
              <a:rPr lang="ja-JP" altLang="en-US" dirty="0" smtClean="0"/>
              <a:t>中身わからなくなるね）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間違ってたらスミマセン。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for(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0;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&lt;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モーション</a:t>
            </a:r>
            <a:r>
              <a:rPr lang="ja-JP" altLang="en-US" dirty="0" smtClean="0"/>
              <a:t>の</a:t>
            </a:r>
            <a:r>
              <a:rPr lang="ja-JP" altLang="en-US" dirty="0" smtClean="0"/>
              <a:t>数</a:t>
            </a:r>
            <a:r>
              <a:rPr lang="en-US" altLang="ja-JP" dirty="0" smtClean="0"/>
              <a:t>); </a:t>
            </a:r>
            <a:r>
              <a:rPr lang="en-US" altLang="ja-JP" dirty="0" smtClean="0"/>
              <a:t>++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){</a:t>
            </a:r>
          </a:p>
          <a:p>
            <a:pPr>
              <a:buNone/>
            </a:pPr>
            <a:r>
              <a:rPr lang="en-US" altLang="ja-JP" dirty="0" smtClean="0"/>
              <a:t>	char 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[100]; 	// </a:t>
            </a:r>
            <a:r>
              <a:rPr lang="ja-JP" altLang="en-US" dirty="0" smtClean="0"/>
              <a:t>適当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sprintf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, "</a:t>
            </a:r>
            <a:r>
              <a:rPr lang="en-US" altLang="ja-JP" dirty="0" smtClean="0"/>
              <a:t>data/cg/</a:t>
            </a:r>
            <a:r>
              <a:rPr lang="en-US" altLang="ja-JP" dirty="0" err="1" smtClean="0"/>
              <a:t>raimu</a:t>
            </a:r>
            <a:r>
              <a:rPr lang="en-US" altLang="ja-JP" dirty="0" smtClean="0"/>
              <a:t>/motion%03d.fkm“,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	if</a:t>
            </a:r>
            <a:r>
              <a:rPr lang="en-US" altLang="ja-JP" dirty="0" smtClean="0"/>
              <a:t>(!</a:t>
            </a:r>
            <a:r>
              <a:rPr lang="en-US" altLang="ja-JP" dirty="0" err="1" smtClean="0"/>
              <a:t>chara.loadMotionData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str</a:t>
            </a:r>
            <a:r>
              <a:rPr lang="en-US" altLang="ja-JP" dirty="0" smtClean="0"/>
              <a:t>)){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err="1" smtClean="0"/>
              <a:t>fl_alert</a:t>
            </a:r>
            <a:r>
              <a:rPr lang="en-US" altLang="ja-JP" dirty="0" smtClean="0"/>
              <a:t>("Motion Read Error</a:t>
            </a:r>
            <a:r>
              <a:rPr lang="en-US" altLang="ja-JP" dirty="0" smtClean="0"/>
              <a:t>.");</a:t>
            </a:r>
          </a:p>
          <a:p>
            <a:pPr>
              <a:buNone/>
            </a:pPr>
            <a:r>
              <a:rPr lang="en-US" altLang="ja-JP" dirty="0" smtClean="0"/>
              <a:t>	}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}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e</a:t>
            </a:r>
            <a:r>
              <a:rPr lang="en-US" altLang="ja-JP" dirty="0" err="1" smtClean="0"/>
              <a:t>num</a:t>
            </a:r>
            <a:r>
              <a:rPr lang="ja-JP" altLang="en-US" dirty="0" smtClean="0"/>
              <a:t>の数を数える？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ja-JP" dirty="0" err="1" smtClean="0"/>
              <a:t>e</a:t>
            </a:r>
            <a:r>
              <a:rPr kumimoji="1" lang="en-US" altLang="ja-JP" dirty="0" err="1" smtClean="0"/>
              <a:t>num</a:t>
            </a:r>
            <a:r>
              <a:rPr kumimoji="1" lang="en-US" altLang="ja-JP" dirty="0" smtClean="0"/>
              <a:t> Motion{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smtClean="0"/>
              <a:t>WAIT,</a:t>
            </a:r>
          </a:p>
          <a:p>
            <a:pPr>
              <a:buNone/>
            </a:pPr>
            <a:r>
              <a:rPr kumimoji="1" lang="en-US" altLang="ja-JP" dirty="0" smtClean="0"/>
              <a:t>	WALK,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smtClean="0"/>
              <a:t>ATTACK,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/>
              <a:t>GUARD,</a:t>
            </a:r>
          </a:p>
          <a:p>
            <a:pPr>
              <a:buNone/>
            </a:pPr>
            <a:r>
              <a:rPr kumimoji="1" lang="en-US" altLang="ja-JP" dirty="0" smtClean="0"/>
              <a:t>	JUMP,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MotionMax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};</a:t>
            </a:r>
          </a:p>
          <a:p>
            <a:pPr>
              <a:buNone/>
            </a:pPr>
            <a:r>
              <a:rPr lang="en-US" altLang="ja-JP" dirty="0" err="1" smtClean="0"/>
              <a:t>i</a:t>
            </a:r>
            <a:r>
              <a:rPr kumimoji="1" lang="en-US" altLang="ja-JP" dirty="0" err="1" smtClean="0"/>
              <a:t>nt</a:t>
            </a:r>
            <a:r>
              <a:rPr kumimoji="1" lang="en-US" altLang="ja-JP" dirty="0" smtClean="0"/>
              <a:t> num =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MotionMax</a:t>
            </a:r>
            <a:r>
              <a:rPr kumimoji="1" lang="en-US" altLang="ja-JP" dirty="0" smtClean="0"/>
              <a:t>);</a:t>
            </a:r>
            <a:endParaRPr kumimoji="1" lang="ja-JP" altLang="en-US" dirty="0"/>
          </a:p>
        </p:txBody>
      </p:sp>
      <p:pic>
        <p:nvPicPr>
          <p:cNvPr id="4099" name="Picture 3" descr="D:\Users\m010836145\Desktop\無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3857625" cy="447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アニメーションの読み込み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  <p:pic>
        <p:nvPicPr>
          <p:cNvPr id="2050" name="Picture 2" descr="D:\Users\m010836145\Desktop\無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920880" cy="4996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通常は</a:t>
            </a:r>
            <a:r>
              <a:rPr lang="fr-FR" altLang="ja-JP" dirty="0" smtClean="0"/>
              <a:t>setTextureCoord</a:t>
            </a:r>
            <a:r>
              <a:rPr lang="ja-JP" altLang="en-US" dirty="0" smtClean="0"/>
              <a:t>を使う</a:t>
            </a:r>
            <a:r>
              <a:rPr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altLang="ja-JP" dirty="0" smtClean="0"/>
              <a:t>void</a:t>
            </a:r>
            <a:r>
              <a:rPr lang="fr-FR" altLang="ja-JP" dirty="0" smtClean="0"/>
              <a:t>	</a:t>
            </a:r>
            <a:r>
              <a:rPr lang="fr-FR" altLang="ja-JP" dirty="0" smtClean="0"/>
              <a:t>setTextureCoord(double </a:t>
            </a:r>
            <a:r>
              <a:rPr lang="fr-FR" altLang="ja-JP" dirty="0" smtClean="0"/>
              <a:t>sX, double sY,</a:t>
            </a:r>
          </a:p>
          <a:p>
            <a:pPr>
              <a:buNone/>
            </a:pPr>
            <a:r>
              <a:rPr lang="en-US" altLang="ja-JP" dirty="0" smtClean="0"/>
              <a:t>					</a:t>
            </a:r>
            <a:r>
              <a:rPr lang="en-US" altLang="ja-JP" dirty="0" smtClean="0"/>
              <a:t>double </a:t>
            </a:r>
            <a:r>
              <a:rPr lang="en-US" altLang="ja-JP" dirty="0" err="1" smtClean="0"/>
              <a:t>eX</a:t>
            </a:r>
            <a:r>
              <a:rPr lang="en-US" altLang="ja-JP" dirty="0" smtClean="0"/>
              <a:t>, double </a:t>
            </a:r>
            <a:r>
              <a:rPr lang="en-US" altLang="ja-JP" dirty="0" err="1" smtClean="0"/>
              <a:t>eY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5*5</a:t>
            </a:r>
            <a:r>
              <a:rPr lang="ja-JP" altLang="en-US" dirty="0" smtClean="0"/>
              <a:t>の画像だとこんな感じ。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	</a:t>
            </a:r>
            <a:r>
              <a:rPr lang="en-US" altLang="ja-JP" dirty="0" smtClean="0"/>
              <a:t>step = 0;</a:t>
            </a:r>
          </a:p>
          <a:p>
            <a:pPr>
              <a:buNone/>
            </a:pPr>
            <a:r>
              <a:rPr lang="en-US" altLang="ja-JP" dirty="0" smtClean="0"/>
              <a:t>if(step </a:t>
            </a:r>
            <a:r>
              <a:rPr lang="en-US" altLang="ja-JP" dirty="0" smtClean="0"/>
              <a:t>&gt;= 25</a:t>
            </a:r>
            <a:r>
              <a:rPr lang="en-US" altLang="ja-JP" dirty="0" smtClean="0"/>
              <a:t>){ step </a:t>
            </a:r>
            <a:r>
              <a:rPr lang="en-US" altLang="ja-JP" dirty="0" smtClean="0"/>
              <a:t>= 0; }</a:t>
            </a:r>
          </a:p>
          <a:p>
            <a:pPr>
              <a:buNone/>
            </a:pPr>
            <a:r>
              <a:rPr lang="en-US" altLang="ja-JP" dirty="0" err="1" smtClean="0"/>
              <a:t>texture.setTextureCoord</a:t>
            </a:r>
            <a:r>
              <a:rPr lang="en-US" altLang="ja-JP" dirty="0" smtClean="0"/>
              <a:t>(</a:t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en-US" altLang="ja-JP" dirty="0" smtClean="0"/>
              <a:t>double)(</a:t>
            </a:r>
            <a:r>
              <a:rPr lang="en-US" altLang="ja-JP" dirty="0" smtClean="0"/>
              <a:t>step%5</a:t>
            </a:r>
            <a:r>
              <a:rPr lang="en-US" altLang="ja-JP" dirty="0" smtClean="0"/>
              <a:t>)*0.2,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1.0-</a:t>
            </a:r>
            <a:r>
              <a:rPr lang="en-US" altLang="ja-JP" dirty="0" smtClean="0"/>
              <a:t>(double)(</a:t>
            </a:r>
            <a:r>
              <a:rPr lang="en-US" altLang="ja-JP" dirty="0" smtClean="0"/>
              <a:t>step/5</a:t>
            </a:r>
            <a:r>
              <a:rPr lang="en-US" altLang="ja-JP" dirty="0" smtClean="0"/>
              <a:t>)*0.2,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smtClean="0"/>
              <a:t>(</a:t>
            </a:r>
            <a:r>
              <a:rPr lang="en-US" altLang="ja-JP" dirty="0" smtClean="0"/>
              <a:t>double)((</a:t>
            </a:r>
            <a:r>
              <a:rPr lang="en-US" altLang="ja-JP" dirty="0" smtClean="0"/>
              <a:t>step%5</a:t>
            </a:r>
            <a:r>
              <a:rPr lang="en-US" altLang="ja-JP" dirty="0" smtClean="0"/>
              <a:t>)+1)*0.2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 smtClean="0"/>
              <a:t>1.0-(double)((</a:t>
            </a:r>
            <a:r>
              <a:rPr lang="en-US" altLang="ja-JP" dirty="0" smtClean="0"/>
              <a:t>step/5</a:t>
            </a:r>
            <a:r>
              <a:rPr lang="en-US" altLang="ja-JP" dirty="0" smtClean="0"/>
              <a:t>)+1)*0.2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step++;</a:t>
            </a:r>
          </a:p>
          <a:p>
            <a:pPr>
              <a:buNone/>
            </a:pPr>
            <a:endParaRPr kumimoji="1" lang="en-US" altLang="ja-JP" dirty="0" smtClean="0"/>
          </a:p>
        </p:txBody>
      </p:sp>
      <p:pic>
        <p:nvPicPr>
          <p:cNvPr id="3074" name="Picture 2" descr="D:\Users\m010836145\Desktop\MelProject_Ver6.65\MelProject\data\cg\effect\Loc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140968"/>
            <a:ext cx="2780630" cy="2780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簡単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アニメーション編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を使ってる人のみでごめんなさい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素晴らしい</a:t>
            </a:r>
            <a:r>
              <a:rPr lang="en-US" altLang="ja-JP" dirty="0" smtClean="0"/>
              <a:t>FK</a:t>
            </a:r>
            <a:r>
              <a:rPr lang="ja-JP" altLang="en-US" dirty="0" smtClean="0"/>
              <a:t>のおかげで、</a:t>
            </a:r>
            <a:r>
              <a:rPr lang="ja-JP" altLang="en-US" dirty="0" smtClean="0"/>
              <a:t>３</a:t>
            </a:r>
            <a:r>
              <a:rPr lang="ja-JP" altLang="en-US" dirty="0" smtClean="0"/>
              <a:t>行の関数を書き足すだけで</a:t>
            </a:r>
            <a:r>
              <a:rPr lang="en-US" altLang="ja-JP" dirty="0" smtClean="0"/>
              <a:t>3D</a:t>
            </a:r>
            <a:r>
              <a:rPr lang="ja-JP" altLang="en-US" dirty="0" smtClean="0"/>
              <a:t>アニメーショっぽいのを作れたりします。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いうか作ってみました。</a:t>
            </a:r>
            <a:endParaRPr lang="en-US" altLang="ja-JP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25144"/>
            <a:ext cx="292217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725144"/>
            <a:ext cx="2952328" cy="174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183</Words>
  <Application>Microsoft Office PowerPoint</Application>
  <PresentationFormat>画面に合わせる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生徒会クエスト　コードレビュー?</vt:lpstr>
      <vt:lpstr>ってか何を語ればいいのだ？</vt:lpstr>
      <vt:lpstr>モーションデータの読み込み編</vt:lpstr>
      <vt:lpstr>sprintfを使う</vt:lpstr>
      <vt:lpstr>間違ってたらスミマセン。</vt:lpstr>
      <vt:lpstr>enumの数を数える？</vt:lpstr>
      <vt:lpstr>アニメーションの読み込み編</vt:lpstr>
      <vt:lpstr>通常はsetTextureCoordを使う？</vt:lpstr>
      <vt:lpstr>簡単3Dアニメーション編</vt:lpstr>
      <vt:lpstr>まずはモーションを作ろう</vt:lpstr>
      <vt:lpstr>プログラム準備</vt:lpstr>
      <vt:lpstr>（準備と）実行。</vt:lpstr>
      <vt:lpstr>ゲームプログラマとは・・・</vt:lpstr>
      <vt:lpstr>ご清聴ありがとうございました!!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生徒会クエスト　コードレビュー?</dc:title>
  <dc:creator>m010836145</dc:creator>
  <cp:lastModifiedBy>m010836145</cp:lastModifiedBy>
  <cp:revision>2</cp:revision>
  <dcterms:created xsi:type="dcterms:W3CDTF">2010-11-23T07:40:55Z</dcterms:created>
  <dcterms:modified xsi:type="dcterms:W3CDTF">2010-11-23T09:29:21Z</dcterms:modified>
</cp:coreProperties>
</file>