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3" r:id="rId4"/>
    <p:sldId id="271" r:id="rId5"/>
    <p:sldId id="284" r:id="rId6"/>
    <p:sldId id="285" r:id="rId7"/>
    <p:sldId id="266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5" r:id="rId17"/>
    <p:sldId id="294" r:id="rId18"/>
    <p:sldId id="281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829" autoAdjust="0"/>
  </p:normalViewPr>
  <p:slideViewPr>
    <p:cSldViewPr>
      <p:cViewPr varScale="1">
        <p:scale>
          <a:sx n="96" d="100"/>
          <a:sy n="96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5c.biglobe.ne.jp/~ecb/cpp/cpp00.html" TargetMode="External"/><Relationship Id="rId2" Type="http://schemas.openxmlformats.org/officeDocument/2006/relationships/hyperlink" Target="http://www.ogis-ri.co.jp/otc/hiroba/technical/CppDesignNot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omepage2.nifty.com/c_lan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marupeke296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mps.org/index.php?3D%B6%F5%B4%D6%A4%CB%A4%AA%A4%B1%A4%EB%B2%F3%C5%BE%A4%CE%C9%BD%B8%BD%B7%C1%BC%B0" TargetMode="External"/><Relationship Id="rId2" Type="http://schemas.openxmlformats.org/officeDocument/2006/relationships/hyperlink" Target="http://www.tmps.org/index.php?TMPSwik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ekpage.jp/programming/winsoc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pha-net.ne.jp/users2/uk413/vc/index.html" TargetMode="External"/><Relationship Id="rId2" Type="http://schemas.openxmlformats.org/officeDocument/2006/relationships/hyperlink" Target="http://toruweb.web.fc2.com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isdom.sakura.ne.jp/" TargetMode="External"/><Relationship Id="rId2" Type="http://schemas.openxmlformats.org/officeDocument/2006/relationships/hyperlink" Target="http://marina.sys.wakayama-u.ac.jp/~toko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watam-server.sakura.ne.jp/game/index.html" TargetMode="External"/><Relationship Id="rId2" Type="http://schemas.openxmlformats.org/officeDocument/2006/relationships/hyperlink" Target="http://itpro.nikkeibp.co.jp/article/COLUMN/20070109/258278/?ST=develo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rednote.blog92.fc2.com/" TargetMode="External"/><Relationship Id="rId2" Type="http://schemas.openxmlformats.org/officeDocument/2006/relationships/hyperlink" Target="http://www.sun-inet.or.jp/~yaneurao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7b.biglobe.ne.jp/robe/cpphtm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u.ac.jp/aqua/GS/text/PDF/Containe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5596" y="3886200"/>
            <a:ext cx="6872808" cy="1752600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4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lang="ja-JP" altLang="en-US" dirty="0" smtClean="0"/>
              <a:t>真・ゲームプログラマーになる前に覚えておきたい技術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その他言語の基本系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クラス設計に関するノート」</a:t>
            </a:r>
            <a:endParaRPr kumimoji="1" lang="en-US" altLang="ja-JP" dirty="0" smtClean="0"/>
          </a:p>
          <a:p>
            <a:pPr lvl="1"/>
            <a:r>
              <a:rPr lang="en-US" altLang="ja-JP" sz="1800" dirty="0" smtClean="0">
                <a:hlinkClick r:id="rId2"/>
              </a:rPr>
              <a:t>http://www.ogis-ri.co.jp/otc/hiroba/technical/CppDesignNote/</a:t>
            </a:r>
            <a:endParaRPr lang="en-US" altLang="ja-JP" sz="1800" dirty="0" smtClean="0"/>
          </a:p>
          <a:p>
            <a:pPr lvl="1"/>
            <a:r>
              <a:rPr kumimoji="1" lang="ja-JP" altLang="en-US" dirty="0" smtClean="0"/>
              <a:t>文法について理解できたら是非</a:t>
            </a:r>
            <a:endParaRPr kumimoji="1" lang="en-US" altLang="ja-JP" dirty="0" smtClean="0"/>
          </a:p>
          <a:p>
            <a:r>
              <a:rPr lang="ja-JP" altLang="en-US" dirty="0" smtClean="0"/>
              <a:t>ロベールが合わなかった人向け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「目指</a:t>
            </a:r>
            <a:r>
              <a:rPr lang="ja-JP" altLang="en-US" dirty="0" err="1" smtClean="0"/>
              <a:t>せ</a:t>
            </a:r>
            <a:r>
              <a:rPr lang="ja-JP" altLang="en-US" dirty="0" smtClean="0"/>
              <a:t>プログラマー！」</a:t>
            </a:r>
            <a:endParaRPr lang="en-US" altLang="ja-JP" dirty="0" smtClean="0"/>
          </a:p>
          <a:p>
            <a:pPr lvl="2"/>
            <a:r>
              <a:rPr lang="en-US" altLang="ja-JP" sz="2000" dirty="0" smtClean="0">
                <a:hlinkClick r:id="rId3"/>
              </a:rPr>
              <a:t>http://www5c.biglobe.ne.jp/~ecb/cpp/cpp00.html</a:t>
            </a:r>
            <a:endParaRPr lang="en-US" altLang="ja-JP" sz="2000" dirty="0" smtClean="0"/>
          </a:p>
          <a:p>
            <a:pPr lvl="1"/>
            <a:r>
              <a:rPr lang="ja-JP" altLang="en-US" dirty="0" smtClean="0"/>
              <a:t>「猫でもわかるプログラミング」</a:t>
            </a:r>
            <a:endParaRPr lang="en-US" altLang="ja-JP" dirty="0" smtClean="0"/>
          </a:p>
          <a:p>
            <a:pPr lvl="2"/>
            <a:r>
              <a:rPr lang="en-US" altLang="ja-JP" dirty="0" smtClean="0">
                <a:hlinkClick r:id="rId4"/>
              </a:rPr>
              <a:t>http://homepage2.nifty.com/c_lang/</a:t>
            </a:r>
            <a:endParaRPr lang="ja-JP" altLang="en-US" dirty="0" smtClean="0"/>
          </a:p>
          <a:p>
            <a:pPr lvl="2"/>
            <a:endParaRPr lang="en-US" altLang="ja-JP" dirty="0" smtClean="0"/>
          </a:p>
          <a:p>
            <a:pPr lvl="1">
              <a:buNone/>
            </a:pPr>
            <a:endParaRPr lang="en-US" altLang="ja-JP" dirty="0" smtClean="0">
              <a:hlinkClick r:id="rId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今日の大本命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「マルペケつく</a:t>
            </a:r>
            <a:r>
              <a:rPr kumimoji="1" lang="ja-JP" altLang="en-US" dirty="0" err="1" smtClean="0"/>
              <a:t>ろー</a:t>
            </a:r>
            <a:r>
              <a:rPr kumimoji="1" lang="ja-JP" altLang="en-US" dirty="0" smtClean="0"/>
              <a:t>どっとコム」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2"/>
              </a:rPr>
              <a:t>http://marupeke296.com/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このサイトがあれば私は要らない！かも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C++</a:t>
            </a:r>
            <a:r>
              <a:rPr lang="ja-JP" altLang="en-US" dirty="0" smtClean="0"/>
              <a:t>文法の基礎知識は</a:t>
            </a:r>
            <a:r>
              <a:rPr lang="en-US" altLang="ja-JP" dirty="0" smtClean="0"/>
              <a:t>”</a:t>
            </a:r>
            <a:r>
              <a:rPr lang="ja-JP" altLang="en-US" dirty="0" smtClean="0"/>
              <a:t>前提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になっている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要素技術と、そのサンプル、設計論にまで踏み込んでいるので非常に有用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著者のレベルアップにより、内容がどんどん高度で複雑になっているので注意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要素技術のフォローアップ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アニメーションの原理、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次元回転概論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err="1" smtClean="0"/>
              <a:t>TMPSwiki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2"/>
            <a:r>
              <a:rPr lang="en-US" altLang="ja-JP" dirty="0" smtClean="0">
                <a:hlinkClick r:id="rId2"/>
              </a:rPr>
              <a:t>http://www.tmps.org/index.php?TMPSwiki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</a:t>
            </a:r>
            <a:r>
              <a:rPr lang="en-US" altLang="ja-JP" dirty="0" smtClean="0">
                <a:hlinkClick r:id="rId3" tooltip="3D空間における回転の表現形式 (958d)"/>
              </a:rPr>
              <a:t>3D</a:t>
            </a:r>
            <a:r>
              <a:rPr lang="ja-JP" altLang="en-US" dirty="0" smtClean="0">
                <a:hlinkClick r:id="rId3" tooltip="3D空間における回転の表現形式 (958d)"/>
              </a:rPr>
              <a:t>空間における回転の表現形式</a:t>
            </a:r>
            <a:r>
              <a:rPr lang="ja-JP" altLang="en-US" dirty="0" smtClean="0"/>
              <a:t>」は必読！</a:t>
            </a:r>
            <a:endParaRPr lang="en-US" altLang="ja-JP" dirty="0" smtClean="0"/>
          </a:p>
          <a:p>
            <a:r>
              <a:rPr kumimoji="1" lang="ja-JP" altLang="en-US" dirty="0" smtClean="0"/>
              <a:t>ネットワーク通信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smtClean="0"/>
              <a:t>Geek</a:t>
            </a:r>
            <a:r>
              <a:rPr lang="ja-JP" altLang="en-US" dirty="0" err="1" smtClean="0"/>
              <a:t>なぺー</a:t>
            </a:r>
            <a:r>
              <a:rPr lang="ja-JP" altLang="en-US" dirty="0" smtClean="0"/>
              <a:t>じ </a:t>
            </a:r>
            <a:r>
              <a:rPr lang="en-US" altLang="ja-JP" dirty="0" smtClean="0"/>
              <a:t>–</a:t>
            </a:r>
            <a:r>
              <a:rPr lang="en-US" altLang="ja-JP" dirty="0" err="1" smtClean="0"/>
              <a:t>winsock</a:t>
            </a:r>
            <a:r>
              <a:rPr lang="ja-JP" altLang="en-US" dirty="0" smtClean="0"/>
              <a:t>プログラミング」</a:t>
            </a:r>
            <a:endParaRPr lang="en-US" altLang="ja-JP" dirty="0" smtClean="0"/>
          </a:p>
          <a:p>
            <a:pPr lvl="2"/>
            <a:r>
              <a:rPr lang="en-US" altLang="ja-JP" sz="2000" dirty="0" smtClean="0">
                <a:hlinkClick r:id="rId4"/>
              </a:rPr>
              <a:t>http://www.geekpage.jp/programming/winsock/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私が通信処理を学んだのはここ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 API</a:t>
            </a:r>
            <a:r>
              <a:rPr kumimoji="1" lang="ja-JP" altLang="en-US" dirty="0" smtClean="0"/>
              <a:t>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Toru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DirectX</a:t>
            </a:r>
            <a:r>
              <a:rPr kumimoji="1" lang="ja-JP" altLang="en-US" dirty="0" smtClean="0"/>
              <a:t>プログラミング講座」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2"/>
              </a:rPr>
              <a:t>http://toruweb.web.fc2.com/index.html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DirectInput</a:t>
            </a:r>
            <a:r>
              <a:rPr kumimoji="1" lang="ja-JP" altLang="en-US" dirty="0" smtClean="0"/>
              <a:t>はここで学びました</a:t>
            </a:r>
            <a:endParaRPr kumimoji="1" lang="en-US" altLang="ja-JP" dirty="0" smtClean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VC++</a:t>
            </a:r>
            <a:r>
              <a:rPr lang="ja-JP" altLang="en-US" dirty="0" smtClean="0"/>
              <a:t>小手先のテクニック集」</a:t>
            </a:r>
            <a:endParaRPr lang="en-US" altLang="ja-JP" dirty="0" smtClean="0"/>
          </a:p>
          <a:p>
            <a:pPr lvl="1"/>
            <a:r>
              <a:rPr lang="en-US" altLang="ja-JP" sz="2000" dirty="0" smtClean="0">
                <a:hlinkClick r:id="rId3"/>
              </a:rPr>
              <a:t>http://www.alpha-net.ne.jp/users2/uk413/vc/index.html</a:t>
            </a:r>
            <a:endParaRPr kumimoji="1" lang="en-US" altLang="ja-JP" sz="2000" dirty="0" smtClean="0"/>
          </a:p>
          <a:p>
            <a:pPr lvl="1"/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ならでは細かい処理や設定など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「猫でもわかるプログラミング」も</a:t>
            </a:r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固有の内容には強いです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OpenGL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「床井研究室」</a:t>
            </a:r>
            <a:endParaRPr lang="en-US" altLang="ja-JP" dirty="0" smtClean="0"/>
          </a:p>
          <a:p>
            <a:pPr lvl="1"/>
            <a:r>
              <a:rPr lang="en-US" altLang="ja-JP" sz="2400" dirty="0" smtClean="0">
                <a:hlinkClick r:id="rId2"/>
              </a:rPr>
              <a:t>http://marina.sys.wakayama-u.ac.jp/~tokoi/</a:t>
            </a:r>
            <a:endParaRPr lang="en-US" altLang="ja-JP" sz="2400" dirty="0" smtClean="0"/>
          </a:p>
          <a:p>
            <a:pPr lvl="1"/>
            <a:r>
              <a:rPr lang="ja-JP" altLang="en-US" dirty="0" smtClean="0"/>
              <a:t>うちの研究室でもお世話になっている人が多い、</a:t>
            </a:r>
            <a:r>
              <a:rPr lang="en-US" altLang="ja-JP" dirty="0" smtClean="0"/>
              <a:t>OpenGL</a:t>
            </a:r>
            <a:r>
              <a:rPr lang="ja-JP" altLang="en-US" dirty="0" smtClean="0"/>
              <a:t>を使ったテクニックと実装例が豊富な優良サイト</a:t>
            </a:r>
            <a:endParaRPr lang="en-US" altLang="ja-JP" dirty="0" smtClean="0"/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err="1" smtClean="0"/>
              <a:t>WisdomSoft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3"/>
              </a:rPr>
              <a:t>http://wisdom.sakura.ne.jp/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OpenGL</a:t>
            </a:r>
            <a:r>
              <a:rPr kumimoji="1" lang="ja-JP" altLang="en-US" dirty="0" err="1" smtClean="0"/>
              <a:t>だけで</a:t>
            </a:r>
            <a:r>
              <a:rPr kumimoji="1" lang="ja-JP" altLang="en-US" dirty="0" smtClean="0"/>
              <a:t>なく、</a:t>
            </a:r>
            <a:r>
              <a:rPr kumimoji="1" lang="en-US" altLang="ja-JP" dirty="0" smtClean="0"/>
              <a:t>Win32</a:t>
            </a:r>
            <a:r>
              <a:rPr lang="ja-JP" altLang="en-US" dirty="0" smtClean="0"/>
              <a:t>や</a:t>
            </a:r>
            <a:r>
              <a:rPr kumimoji="1" lang="en-US" altLang="ja-JP" dirty="0" smtClean="0"/>
              <a:t>DirectX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基礎までも淡々とまとまっていて</a:t>
            </a:r>
            <a:r>
              <a:rPr kumimoji="1" lang="en-US" altLang="ja-JP" dirty="0" smtClean="0"/>
              <a:t>good.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アルゴリズム・ゲームデザイン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「地球にやさしいアルゴリズム」</a:t>
            </a:r>
            <a:endParaRPr kumimoji="1" lang="en-US" altLang="ja-JP" dirty="0" smtClean="0"/>
          </a:p>
          <a:p>
            <a:pPr lvl="1"/>
            <a:r>
              <a:rPr lang="en-US" altLang="ja-JP" sz="1400" dirty="0" smtClean="0">
                <a:hlinkClick r:id="rId2"/>
              </a:rPr>
              <a:t>http://itpro.nikkeibp.co.jp/article/COLUMN/20070109/258278/?ST=develop</a:t>
            </a:r>
            <a:endParaRPr lang="en-US" altLang="ja-JP" sz="1400" dirty="0" smtClean="0"/>
          </a:p>
          <a:p>
            <a:pPr lvl="1"/>
            <a:r>
              <a:rPr lang="ja-JP" altLang="en-US" dirty="0" smtClean="0"/>
              <a:t>言語の文法は分かるけど、使いこなしがイマイチ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という人のトレーニングにおすすめ</a:t>
            </a:r>
            <a:endParaRPr lang="en-US" altLang="ja-JP" dirty="0" smtClean="0"/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Gamers Resource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pPr lvl="1"/>
            <a:r>
              <a:rPr lang="en-US" altLang="ja-JP" sz="2000" dirty="0" smtClean="0">
                <a:hlinkClick r:id="rId3"/>
              </a:rPr>
              <a:t>http://iwatam-server.sakura.ne.jp/game/index.html</a:t>
            </a:r>
            <a:endParaRPr lang="en-US" altLang="ja-JP" sz="2000" dirty="0" smtClean="0"/>
          </a:p>
          <a:p>
            <a:pPr lvl="1"/>
            <a:r>
              <a:rPr lang="ja-JP" altLang="en-US" dirty="0" smtClean="0">
                <a:solidFill>
                  <a:prstClr val="black"/>
                </a:solidFill>
              </a:rPr>
              <a:t>ゲームデザインについての考察。プログラマーもたまには読んでおくと良いやも</a:t>
            </a:r>
            <a:endParaRPr kumimoji="1" lang="ja-JP" alt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場合によっては毒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BM98’S ROOM</a:t>
            </a:r>
            <a:r>
              <a:rPr kumimoji="1" lang="ja-JP" altLang="en-US" dirty="0" smtClean="0"/>
              <a:t>つう」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hlinkClick r:id="rId2"/>
              </a:rPr>
              <a:t>http://www.sun-inet.or.jp/~yaneurao/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毒にも薬にもなるサイト。閲覧時は要注意</a:t>
            </a:r>
            <a:endParaRPr kumimoji="1" lang="en-US" altLang="ja-JP" dirty="0" smtClean="0"/>
          </a:p>
          <a:p>
            <a:r>
              <a:rPr lang="ja-JP" altLang="en-US" dirty="0" smtClean="0"/>
              <a:t>「エロゲプレイ日記」</a:t>
            </a:r>
            <a:endParaRPr lang="en-US" altLang="ja-JP" dirty="0" smtClean="0"/>
          </a:p>
          <a:p>
            <a:pPr lvl="1"/>
            <a:r>
              <a:rPr lang="en-US" altLang="ja-JP" dirty="0" smtClean="0">
                <a:hlinkClick r:id="rId3"/>
              </a:rPr>
              <a:t>http://drednote.blog92.fc2.com/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タイトルの通りの危険性。なんで一緒にするんだよ</a:t>
            </a:r>
            <a:r>
              <a:rPr kumimoji="1" lang="ja-JP" altLang="en-US" dirty="0" err="1" smtClean="0"/>
              <a:t>。。。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Ogg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Vorbis</a:t>
            </a:r>
            <a:r>
              <a:rPr lang="ja-JP" altLang="en-US" dirty="0" smtClean="0"/>
              <a:t>の実装時にはお世話になった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もう一度注意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RPG</a:t>
            </a:r>
            <a:r>
              <a:rPr kumimoji="1" lang="ja-JP" altLang="en-US" dirty="0" smtClean="0"/>
              <a:t>で全部の宝箱を開けないと気が済まない人」は気をつけること！</a:t>
            </a:r>
            <a:endParaRPr kumimoji="1" lang="en-US" altLang="ja-JP" dirty="0" smtClean="0"/>
          </a:p>
          <a:p>
            <a:r>
              <a:rPr lang="ja-JP" altLang="en-US" dirty="0" smtClean="0"/>
              <a:t>最初から全部のアイテム、全部の魔法が使えるゲームはそうそうない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あったらあったでどういうゲームデザインか気になりますが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最低限の言語基礎力があれば、後は必要に応じて参照すればどうとでもなる！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「ロベールの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教室」の内容を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部まで理解すること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テンプレートは除く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分からなかったら質問すること。質問がない場合はみんな理解したモノとして進めます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kumimoji="1" lang="en-US" altLang="ja-JP" dirty="0" smtClean="0"/>
              <a:t>STL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map</a:t>
            </a:r>
            <a:r>
              <a:rPr kumimoji="1" lang="ja-JP" altLang="en-US" dirty="0" smtClean="0"/>
              <a:t>クラスの使い方を理解すること</a:t>
            </a:r>
            <a:endParaRPr kumimoji="1" lang="en-US" altLang="ja-JP" dirty="0" smtClean="0"/>
          </a:p>
          <a:p>
            <a:pPr lvl="1"/>
            <a:r>
              <a:rPr lang="ja-JP" altLang="en-US" smtClean="0"/>
              <a:t>いわゆる「連想配列」です。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「マルペケつく</a:t>
            </a:r>
            <a:r>
              <a:rPr kumimoji="1" lang="ja-JP" altLang="en-US" dirty="0" err="1" smtClean="0"/>
              <a:t>ろー</a:t>
            </a:r>
            <a:r>
              <a:rPr kumimoji="1" lang="ja-JP" altLang="en-US" dirty="0" smtClean="0"/>
              <a:t>どっとコム」の以下の記事を一読しておくこと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クラス構築編→ちょっと反則だけど最強に使える荒業タスククラスの実装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衝突判定編を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衝突編まで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634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これさえ出来れば優秀なゲームプログラマになれること間違いなし！の極意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間違いない</a:t>
            </a:r>
            <a:r>
              <a:rPr lang="ja-JP" altLang="en-US" dirty="0" err="1" smtClean="0"/>
              <a:t>っす、やばいっす</a:t>
            </a:r>
            <a:endParaRPr lang="en-US" altLang="ja-JP" dirty="0" smtClean="0"/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それは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sz="6000" b="1" dirty="0" smtClean="0"/>
              <a:t>自分で問題を発見して</a:t>
            </a:r>
            <a:endParaRPr kumimoji="1" lang="en-US" altLang="ja-JP" sz="6000" b="1" dirty="0" smtClean="0"/>
          </a:p>
          <a:p>
            <a:pPr algn="ctr">
              <a:buNone/>
            </a:pPr>
            <a:r>
              <a:rPr lang="ja-JP" altLang="en-US" sz="6000" b="1" dirty="0" smtClean="0"/>
              <a:t>解決するための技術</a:t>
            </a:r>
            <a:endParaRPr lang="en-US" altLang="ja-JP" sz="6000" b="1" dirty="0" smtClean="0"/>
          </a:p>
          <a:p>
            <a:pPr algn="ctr">
              <a:buNone/>
            </a:pPr>
            <a:r>
              <a:rPr kumimoji="1" lang="en-US" altLang="ja-JP" sz="11500" b="1" dirty="0" err="1" smtClean="0"/>
              <a:t>ggrks</a:t>
            </a:r>
            <a:endParaRPr kumimoji="1" lang="ja-JP" alt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半分冗談で、半分本気です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何故ならこの授業の目的は「自律思考可動型電算遊戯構築者育成」だから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全部誰かから教わったことだけでゲームが作れると思ったら大間違いである！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でも調べ</a:t>
            </a:r>
            <a:r>
              <a:rPr lang="ja-JP" altLang="en-US" dirty="0" err="1" smtClean="0"/>
              <a:t>ろって</a:t>
            </a:r>
            <a:r>
              <a:rPr lang="ja-JP" altLang="en-US" dirty="0" smtClean="0"/>
              <a:t>言われたって、どう調べればいいのか分からないんだよ！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それを今日は伝授します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知識・技術のレイヤーを考える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まず、作ろうとしているものにどんな技術が必要かを見定める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それを構築するには何を使えばいいのか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ライブラリ</a:t>
            </a:r>
            <a:r>
              <a:rPr lang="ja-JP" altLang="en-US" dirty="0" smtClean="0"/>
              <a:t>の選定、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リファレンス参照</a:t>
            </a:r>
            <a:endParaRPr lang="en-US" altLang="ja-JP" dirty="0" smtClean="0"/>
          </a:p>
          <a:p>
            <a:r>
              <a:rPr kumimoji="1" lang="ja-JP" altLang="en-US" dirty="0" smtClean="0"/>
              <a:t>どのように組めばいいのか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サンプルコード、デザインパターン、設計論</a:t>
            </a:r>
            <a:endParaRPr lang="en-US" altLang="ja-JP" dirty="0" smtClean="0"/>
          </a:p>
          <a:p>
            <a:r>
              <a:rPr kumimoji="1" lang="ja-JP" altLang="en-US" dirty="0" smtClean="0"/>
              <a:t>どのように書けばいいのか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言語の文法、概念など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世に出回っている知識の傾向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それを構築するには何を使えばいいのか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Web</a:t>
            </a:r>
            <a:r>
              <a:rPr lang="ja-JP" altLang="en-US" dirty="0" smtClean="0"/>
              <a:t>や本でもよく転がっている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数には困らないが、質はピンキリ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どのように組めばいいのか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一番分かりづらく、伝えにくい部分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授業で重視したいのはここ</a:t>
            </a:r>
            <a:endParaRPr lang="en-US" altLang="ja-JP" dirty="0" smtClean="0"/>
          </a:p>
          <a:p>
            <a:r>
              <a:rPr lang="ja-JP" altLang="en-US" dirty="0" smtClean="0"/>
              <a:t>どのように書けばいいのか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一番の根っこの部分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ここは独学独習を強く推奨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今回のネタ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私のブックマークからゲーム制作技術に関するサイトをピックアップして紹介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一気に全部を理解しようとしなくていい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いわゆる</a:t>
            </a:r>
            <a:r>
              <a:rPr lang="en-US" altLang="ja-JP" dirty="0" smtClean="0"/>
              <a:t>RPG</a:t>
            </a:r>
            <a:r>
              <a:rPr lang="ja-JP" altLang="en-US" dirty="0" smtClean="0"/>
              <a:t>で「全部の宝箱を開けないと気が済まない人」は注意してください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の文法・概念編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「ロベールの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教室」</a:t>
            </a:r>
            <a:endParaRPr kumimoji="1" lang="en-US" altLang="ja-JP" dirty="0" smtClean="0"/>
          </a:p>
          <a:p>
            <a:pPr lvl="1"/>
            <a:r>
              <a:rPr lang="en-US" altLang="ja-JP" sz="2400" dirty="0" smtClean="0">
                <a:hlinkClick r:id="rId2"/>
              </a:rPr>
              <a:t>http://www7b.biglobe.ne.jp/robe/cpphtml/</a:t>
            </a:r>
            <a:endParaRPr lang="en-US" altLang="ja-JP" sz="2400" dirty="0" smtClean="0"/>
          </a:p>
          <a:p>
            <a:pPr lvl="1"/>
            <a:r>
              <a:rPr lang="ja-JP" altLang="en-US" dirty="0" smtClean="0"/>
              <a:t>基本的な文法や概念はここでだいたい揃う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1</a:t>
            </a:r>
            <a:r>
              <a:rPr kumimoji="1" lang="ja-JP" altLang="en-US" dirty="0" smtClean="0"/>
              <a:t>部の内容は必須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部も</a:t>
            </a:r>
            <a:r>
              <a:rPr kumimoji="1" lang="ja-JP" altLang="en-US" dirty="0" smtClean="0"/>
              <a:t>網羅しておきたい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テンプレートに関しては後回しでもよい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4</a:t>
            </a:r>
            <a:r>
              <a:rPr lang="ja-JP" altLang="en-US" dirty="0" smtClean="0"/>
              <a:t>部で</a:t>
            </a:r>
            <a:r>
              <a:rPr lang="en-US" altLang="ja-JP" dirty="0" smtClean="0"/>
              <a:t>STL</a:t>
            </a:r>
            <a:r>
              <a:rPr lang="ja-JP" altLang="en-US" dirty="0" smtClean="0"/>
              <a:t>の使い方だけ触れているのでそちらを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STL</a:t>
            </a:r>
            <a:r>
              <a:rPr kumimoji="1" lang="ja-JP" altLang="en-US" dirty="0" smtClean="0"/>
              <a:t>の使い方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C++ STL</a:t>
            </a:r>
            <a:r>
              <a:rPr kumimoji="1" lang="ja-JP" altLang="en-US" dirty="0" smtClean="0"/>
              <a:t>」でググれ！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いつも</a:t>
            </a:r>
            <a:r>
              <a:rPr lang="en-US" altLang="ja-JP" dirty="0" smtClean="0"/>
              <a:t>vector</a:t>
            </a:r>
            <a:r>
              <a:rPr lang="ja-JP" altLang="en-US" dirty="0" smtClean="0"/>
              <a:t>配列をメインに使っているが、それ以外にも便利なものが色々ある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私も使い方をど忘れしたときはよく調べます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うちの研究室の資料もどうぞ</a:t>
            </a:r>
            <a:endParaRPr lang="en-US" altLang="ja-JP" dirty="0" smtClean="0"/>
          </a:p>
          <a:p>
            <a:pPr lvl="2"/>
            <a:r>
              <a:rPr lang="en-US" altLang="ja-JP" sz="2000" dirty="0" smtClean="0">
                <a:hlinkClick r:id="rId2"/>
              </a:rPr>
              <a:t>http://www.teu.ac.jp/aqua/GS/text/PDF/Container.pdf</a:t>
            </a:r>
            <a:endParaRPr lang="en-US" altLang="ja-JP" sz="2000" dirty="0" smtClean="0"/>
          </a:p>
          <a:p>
            <a:pPr lvl="2"/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975</Words>
  <Application>Microsoft Office PowerPoint</Application>
  <PresentationFormat>画面に合わせる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テーマ</vt:lpstr>
      <vt:lpstr>プロジェクト演習Ⅳ・Ⅵ インタラクティブゲーム制作</vt:lpstr>
      <vt:lpstr>今日の内容</vt:lpstr>
      <vt:lpstr>それは…</vt:lpstr>
      <vt:lpstr>半分冗談で、半分本気です</vt:lpstr>
      <vt:lpstr>知識・技術のレイヤーを考える</vt:lpstr>
      <vt:lpstr>世に出回っている知識の傾向</vt:lpstr>
      <vt:lpstr>今回のネタ</vt:lpstr>
      <vt:lpstr>C++の文法・概念編</vt:lpstr>
      <vt:lpstr>STLの使い方</vt:lpstr>
      <vt:lpstr>その他言語の基本系</vt:lpstr>
      <vt:lpstr>今日の大本命</vt:lpstr>
      <vt:lpstr>要素技術のフォローアップ</vt:lpstr>
      <vt:lpstr>Windows API系</vt:lpstr>
      <vt:lpstr>OpenGL</vt:lpstr>
      <vt:lpstr>アルゴリズム・ゲームデザイン</vt:lpstr>
      <vt:lpstr>場合によっては毒</vt:lpstr>
      <vt:lpstr>もう一度注意</vt:lpstr>
      <vt:lpstr>今日の課題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50</cp:revision>
  <dcterms:created xsi:type="dcterms:W3CDTF">2009-10-06T17:40:33Z</dcterms:created>
  <dcterms:modified xsi:type="dcterms:W3CDTF">2010-11-02T09:14:19Z</dcterms:modified>
</cp:coreProperties>
</file>