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66" r:id="rId5"/>
    <p:sldId id="257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2" r:id="rId15"/>
    <p:sldId id="28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29" autoAdjust="0"/>
  </p:normalViewPr>
  <p:slideViewPr>
    <p:cSldViewPr>
      <p:cViewPr varScale="1">
        <p:scale>
          <a:sx n="78" d="100"/>
          <a:sy n="7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lang="ja-JP" altLang="en-US" dirty="0" smtClean="0"/>
              <a:t>コマンド入力判定と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ユーティリティクラス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条件をデータ化する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「条件分岐」という「処理」に気を取られすぎると、データと処理が癒着したコードを書いてしまいがち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プログラミングの極意！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何を変数で表すのがベストかを考える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その変数を「入力データ」とし、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どう「処理」するかを考える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872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CommandTrigger</a:t>
            </a:r>
            <a:r>
              <a:rPr kumimoji="1" lang="ja-JP" altLang="en-US" dirty="0" smtClean="0"/>
              <a:t>クラスの設計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必要なデータ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phase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コマンド入力</a:t>
            </a:r>
            <a:r>
              <a:rPr lang="ja-JP" altLang="en-US" dirty="0" smtClean="0"/>
              <a:t>がどの段階まで進んでいるか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regTime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コマンド入力し始めの時間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ミリ秒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limitTime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そのコマンドを受け付ける制限時間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ミリ秒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err="1" smtClean="0"/>
              <a:t>commandArray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１ステップ分のコマンド判定情報の配列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2386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判定に必要な情報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どのキーが、どの状態になればいいのか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これら</a:t>
            </a:r>
            <a:r>
              <a:rPr lang="ja-JP" altLang="en-US" dirty="0" smtClean="0"/>
              <a:t>が変数で取れれば判定できる</a:t>
            </a:r>
            <a:endParaRPr kumimoji="1" lang="en-US" altLang="ja-JP" dirty="0" smtClean="0"/>
          </a:p>
          <a:p>
            <a:r>
              <a:rPr lang="ja-JP" altLang="en-US" dirty="0" smtClean="0"/>
              <a:t>でも同時押しの判定はどうしよう？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じゃあどの段階の判定か、も持たせ</a:t>
            </a:r>
            <a:r>
              <a:rPr lang="ja-JP" altLang="en-US" dirty="0"/>
              <a:t>て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同じ段階の判定はまとめて処理するようにしよう</a:t>
            </a:r>
            <a:endParaRPr lang="en-US" altLang="ja-JP" dirty="0" smtClean="0"/>
          </a:p>
          <a:p>
            <a:r>
              <a:rPr lang="en-US" altLang="ja-JP" dirty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変数に分かれると面倒だなぁ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じゃあ構造体作って、それの配列にしよう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必要</a:t>
            </a:r>
            <a:r>
              <a:rPr lang="ja-JP" altLang="en-US" dirty="0" smtClean="0"/>
              <a:t>に応じて、データをまとめたクラス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構造体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を用いると色々スッキリする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03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設計の発展案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以下には対応できるとモアベター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ため入力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入力向きの左右入れ替わり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アナログスティックの入力値</a:t>
            </a:r>
            <a:endParaRPr kumimoji="1" lang="en-US" altLang="ja-JP" dirty="0" smtClean="0"/>
          </a:p>
          <a:p>
            <a:r>
              <a:rPr lang="ja-JP" altLang="en-US" dirty="0"/>
              <a:t>上記</a:t>
            </a:r>
            <a:r>
              <a:rPr lang="ja-JP" altLang="en-US" dirty="0" smtClean="0"/>
              <a:t>を実現するために必要なこと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構造体では</a:t>
            </a:r>
            <a:r>
              <a:rPr kumimoji="1" lang="ja-JP" altLang="en-US" dirty="0" smtClean="0"/>
              <a:t>なく、クラス化して継承を用いる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異なる</a:t>
            </a:r>
            <a:r>
              <a:rPr lang="ja-JP" altLang="en-US" dirty="0"/>
              <a:t>タイプ</a:t>
            </a:r>
            <a:r>
              <a:rPr lang="ja-JP" altLang="en-US" dirty="0" smtClean="0"/>
              <a:t>の判定でも共通の関数で判定できるようにする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329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いわゆる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格闘ゲームの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コマンド判定は？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いわゆる「</a:t>
            </a:r>
            <a:r>
              <a:rPr kumimoji="1" lang="en-US" altLang="ja-JP" dirty="0" smtClean="0"/>
              <a:t>PPPK</a:t>
            </a:r>
            <a:r>
              <a:rPr kumimoji="1" lang="ja-JP" altLang="en-US" dirty="0" smtClean="0"/>
              <a:t>」などのコマンド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最初のパンチのモーション中に次のパンチボタンが押されたら、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パンチのモーションに移行する、という仕組みで実現している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分かりやすく言えばチェーンコンボをルート限定で設定しているようなもの</a:t>
            </a:r>
            <a:endParaRPr lang="en-US" altLang="ja-JP" dirty="0" smtClean="0"/>
          </a:p>
          <a:p>
            <a:r>
              <a:rPr kumimoji="1" lang="ja-JP" altLang="en-US" dirty="0" smtClean="0"/>
              <a:t>状態遷移の構造化によって実現してるので、これについてはまた別の機会に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378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右記</a:t>
            </a:r>
            <a:r>
              <a:rPr kumimoji="1" lang="ja-JP" altLang="en-US" dirty="0" smtClean="0"/>
              <a:t>の入力判定を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実現してみよう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CommandTrigger</a:t>
            </a:r>
            <a:r>
              <a:rPr kumimoji="1" lang="ja-JP" altLang="en-US" dirty="0" smtClean="0"/>
              <a:t>クラスをそのまま使ってもいいし、使う側で色々工夫してもいい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でも出来る限りクラス側を拡張して、使う側は簡単に扱えるように</a:t>
            </a:r>
            <a:r>
              <a:rPr kumimoji="1" lang="ja-JP" altLang="en-US" dirty="0" smtClean="0"/>
              <a:t>しよう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</a:t>
            </a:r>
            <a:r>
              <a:rPr lang="ja-JP" altLang="en-US" dirty="0"/>
              <a:t>回転コマンド</a:t>
            </a:r>
            <a:endParaRPr lang="en-US" altLang="ja-JP" dirty="0"/>
          </a:p>
          <a:p>
            <a:r>
              <a:rPr lang="ja-JP" altLang="en-US" dirty="0"/>
              <a:t>ボタン連打コマンド</a:t>
            </a:r>
            <a:endParaRPr lang="en-US" altLang="ja-JP" dirty="0"/>
          </a:p>
          <a:p>
            <a:r>
              <a:rPr lang="en-US" altLang="ja-JP" dirty="0"/>
              <a:t>4</a:t>
            </a:r>
            <a:r>
              <a:rPr lang="ja-JP" altLang="en-US" dirty="0"/>
              <a:t>ため</a:t>
            </a:r>
            <a:r>
              <a:rPr lang="en-US" altLang="ja-JP" dirty="0"/>
              <a:t>646K</a:t>
            </a:r>
            <a:r>
              <a:rPr lang="ja-JP" altLang="en-US" dirty="0"/>
              <a:t>コマンド</a:t>
            </a:r>
            <a:endParaRPr lang="en-US" altLang="ja-JP" dirty="0"/>
          </a:p>
          <a:p>
            <a:r>
              <a:rPr kumimoji="1" lang="ja-JP" altLang="en-US" dirty="0" smtClean="0"/>
              <a:t>瞬獄殺コマンド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アナログ入力で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任意方向のダッシュ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バーチャロン</a:t>
            </a:r>
            <a:r>
              <a:rPr kumimoji="1" lang="ja-JP" altLang="en-US" dirty="0" smtClean="0"/>
              <a:t>のジャンプ、しゃがみ、旋回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34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コマンド入力判定をしてみよう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その処理を通じて「ユーティリティクラス」の作り方を考えよう</a:t>
            </a:r>
            <a:endParaRPr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ユーティリティクラスとは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便利クラスの</a:t>
            </a:r>
            <a:r>
              <a:rPr kumimoji="1" lang="ja-JP" altLang="en-US" dirty="0" smtClean="0"/>
              <a:t>こと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FKUT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FK</a:t>
            </a:r>
            <a:r>
              <a:rPr lang="ja-JP" altLang="en-US" dirty="0" smtClean="0"/>
              <a:t>というライブラリを使う上でまとまっているとお手軽だったり、便利だったりするユーティリティクラスの集まり</a:t>
            </a:r>
            <a:endParaRPr kumimoji="1" lang="en-US" altLang="ja-JP" dirty="0" smtClean="0"/>
          </a:p>
          <a:p>
            <a:r>
              <a:rPr lang="ja-JP" altLang="en-US" dirty="0" smtClean="0"/>
              <a:t>自分でも作</a:t>
            </a:r>
            <a:r>
              <a:rPr lang="ja-JP" altLang="en-US" dirty="0"/>
              <a:t>ろう！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ゲームでよく使う処理をクラス化しておく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どのゲームでも使えそうなものをストックしておくと</a:t>
            </a:r>
            <a:r>
              <a:rPr lang="en-US" altLang="ja-JP" dirty="0" smtClean="0"/>
              <a:t>Very good.</a:t>
            </a:r>
            <a:endParaRPr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FKUT</a:t>
            </a:r>
            <a:r>
              <a:rPr lang="ja-JP" altLang="en-US" dirty="0" smtClean="0"/>
              <a:t>シリーズ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トラックボール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スプライト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オーディオ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シンプルウィンドウ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フルスクリーン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インプット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フレームレート制御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動画再生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今回のサンプル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fkut_Input</a:t>
            </a:r>
            <a:r>
              <a:rPr kumimoji="1" lang="ja-JP" altLang="en-US" dirty="0" smtClean="0"/>
              <a:t>の実践的活用例</a:t>
            </a:r>
            <a:endParaRPr kumimoji="1" lang="en-US" altLang="ja-JP" dirty="0" smtClean="0"/>
          </a:p>
          <a:p>
            <a:r>
              <a:rPr lang="en-US" altLang="ja-JP" dirty="0" err="1" smtClean="0"/>
              <a:t>EventManager</a:t>
            </a:r>
            <a:r>
              <a:rPr lang="ja-JP" altLang="en-US" dirty="0" smtClean="0"/>
              <a:t>を拡張して、</a:t>
            </a:r>
            <a:r>
              <a:rPr lang="en-US" altLang="ja-JP" dirty="0" err="1" smtClean="0"/>
              <a:t>SimpleWindow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入力判定を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ゲームパッドでも実現</a:t>
            </a:r>
            <a:endParaRPr lang="en-US" altLang="ja-JP" dirty="0" smtClean="0"/>
          </a:p>
          <a:p>
            <a:r>
              <a:rPr kumimoji="1" lang="ja-JP" altLang="en-US" dirty="0" smtClean="0"/>
              <a:t>某格闘ゲームライクなコマンド判定の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実装例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使い方のポイント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Input</a:t>
            </a:r>
            <a:r>
              <a:rPr lang="ja-JP" altLang="en-US" dirty="0" smtClean="0"/>
              <a:t>クラスのヘッダを見てみよう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丁寧なコメントの山が見えます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誰かに使ってもらうクラスには、これくらいのコメントが理想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Doxygen</a:t>
            </a:r>
            <a:r>
              <a:rPr lang="ja-JP" altLang="en-US" dirty="0" smtClean="0"/>
              <a:t>を使うとマニュアルが作れるレベル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それ以外のクラスについては</a:t>
            </a:r>
            <a:r>
              <a:rPr lang="ja-JP" altLang="en-US" dirty="0" err="1" smtClean="0"/>
              <a:t>。。。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てへ</a:t>
            </a:r>
            <a:r>
              <a:rPr kumimoji="1" lang="ja-JP" altLang="en-US" dirty="0" smtClean="0"/>
              <a:t>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今日</a:t>
            </a:r>
            <a:r>
              <a:rPr lang="ja-JP" altLang="en-US" dirty="0" smtClean="0"/>
              <a:t>の授業を通じてコメント付けておこう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EventManager</a:t>
            </a:r>
            <a:r>
              <a:rPr kumimoji="1" lang="ja-JP" altLang="en-US" dirty="0" smtClean="0"/>
              <a:t>の意義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fk_Window</a:t>
            </a:r>
            <a:r>
              <a:rPr kumimoji="1" lang="ja-JP" altLang="en-US" dirty="0" smtClean="0"/>
              <a:t>にしろ</a:t>
            </a:r>
            <a:r>
              <a:rPr kumimoji="1" lang="en-US" altLang="ja-JP" dirty="0" smtClean="0"/>
              <a:t>Input</a:t>
            </a:r>
            <a:r>
              <a:rPr kumimoji="1" lang="ja-JP" altLang="en-US" dirty="0" smtClean="0"/>
              <a:t>クラスにしろ、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「その時点での状態」しか取れない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キー操作は「押した瞬間」「離した瞬間」も重要</a:t>
            </a:r>
            <a:endParaRPr lang="en-US" altLang="ja-JP" dirty="0" smtClean="0"/>
          </a:p>
          <a:p>
            <a:r>
              <a:rPr kumimoji="1" lang="ja-JP" altLang="en-US" dirty="0" smtClean="0"/>
              <a:t>このクラスで以下のような機能を実現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キーの状態を</a:t>
            </a:r>
            <a:r>
              <a:rPr lang="en-US" altLang="ja-JP" dirty="0" smtClean="0"/>
              <a:t>RELEASE, UP, DOWN, PRESS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分けて定義する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前回の</a:t>
            </a:r>
            <a:r>
              <a:rPr kumimoji="1" lang="en-US" altLang="ja-JP" dirty="0" smtClean="0"/>
              <a:t>update</a:t>
            </a:r>
            <a:r>
              <a:rPr lang="ja-JP" altLang="en-US" dirty="0" smtClean="0"/>
              <a:t>時の情報を保持し、</a:t>
            </a:r>
            <a:r>
              <a:rPr lang="en-US" altLang="ja-JP" dirty="0" smtClean="0"/>
              <a:t>4</a:t>
            </a:r>
            <a:r>
              <a:rPr lang="ja-JP" altLang="en-US" dirty="0" smtClean="0"/>
              <a:t>種類のステータスが取れるようにする</a:t>
            </a:r>
            <a:endParaRPr lang="en-US" altLang="ja-JP" dirty="0" smtClean="0"/>
          </a:p>
          <a:p>
            <a:r>
              <a:rPr kumimoji="1" lang="ja-JP" altLang="en-US" dirty="0" smtClean="0"/>
              <a:t>生のデータが取れるクラスを、自分のクラスで包み込んで、自分なりに使いやすくする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このようなクラス化を「ラッピング」と呼ぶ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方向キーの表記について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格闘ゲームなどでは方向キーの入力方向をテンキー表記することがある</a:t>
            </a:r>
            <a:endParaRPr kumimoji="1" lang="en-US" altLang="ja-JP" dirty="0" smtClean="0"/>
          </a:p>
          <a:p>
            <a:r>
              <a:rPr lang="en-US" altLang="ja-JP" dirty="0" err="1" smtClean="0"/>
              <a:t>EventManager</a:t>
            </a:r>
            <a:r>
              <a:rPr lang="ja-JP" altLang="en-US" dirty="0" smtClean="0"/>
              <a:t>でもそれを採用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方向入力なし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ニュートラル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で表現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　</a:t>
            </a:r>
            <a:r>
              <a:rPr lang="pt-BR" altLang="ja-JP" sz="8000" dirty="0" smtClean="0"/>
              <a:t>7 8 9</a:t>
            </a:r>
            <a:br>
              <a:rPr lang="pt-BR" altLang="ja-JP" sz="8000" dirty="0" smtClean="0"/>
            </a:br>
            <a:r>
              <a:rPr lang="pt-BR" altLang="ja-JP" sz="8000" dirty="0" smtClean="0"/>
              <a:t>4 </a:t>
            </a:r>
            <a:r>
              <a:rPr lang="en-US" altLang="ja-JP" sz="8000" dirty="0" smtClean="0"/>
              <a:t>N</a:t>
            </a:r>
            <a:r>
              <a:rPr lang="pt-BR" altLang="ja-JP" sz="8000" dirty="0" smtClean="0"/>
              <a:t> 6</a:t>
            </a:r>
            <a:br>
              <a:rPr lang="pt-BR" altLang="ja-JP" sz="8000" dirty="0" smtClean="0"/>
            </a:br>
            <a:r>
              <a:rPr lang="pt-BR" altLang="ja-JP" sz="8000" dirty="0" smtClean="0"/>
              <a:t>1 2 3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コマンド判定の実現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一般的に</a:t>
            </a:r>
            <a:r>
              <a:rPr lang="ja-JP" altLang="en-US" dirty="0" smtClean="0"/>
              <a:t>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種類の方針が考えられる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キー操作の履歴を一定時間分残しておき、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フレームごとにそれぞれのコマンドが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成立しているかをチェック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コマンドごと</a:t>
            </a:r>
            <a:r>
              <a:rPr lang="ja-JP" altLang="en-US" dirty="0" smtClean="0"/>
              <a:t>にフラグの集合体を作り、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コマンドを構成する入力が合ったらフラグを立てていく。全てフラグが立ったら発動。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入力始めから制限時間を過ぎたら不発。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コマンド判定を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オブジェクトとして扱う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コマンドバッファ式も由緒正しい良い方法だが、オブジェクト指向っぽく書くにはフラグ集合体形式がやや有利？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プロ</a:t>
            </a:r>
            <a:r>
              <a:rPr lang="ja-JP" altLang="en-US" dirty="0" smtClean="0"/>
              <a:t>でも両方使ってます</a:t>
            </a:r>
            <a:endParaRPr lang="en-US" altLang="ja-JP" dirty="0" smtClean="0"/>
          </a:p>
          <a:p>
            <a:r>
              <a:rPr kumimoji="1" lang="ja-JP" altLang="en-US" dirty="0"/>
              <a:t>以下のよう</a:t>
            </a:r>
            <a:r>
              <a:rPr kumimoji="1" lang="ja-JP" altLang="en-US" dirty="0" smtClean="0"/>
              <a:t>に使えるのが目標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判定したいコマンドの個数分、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</a:t>
            </a:r>
            <a:r>
              <a:rPr lang="en-US" altLang="ja-JP" dirty="0" smtClean="0"/>
              <a:t>(</a:t>
            </a:r>
            <a:r>
              <a:rPr lang="ja-JP" altLang="en-US" dirty="0" smtClean="0"/>
              <a:t>オブジェクト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を用意する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それぞれにコマンド</a:t>
            </a:r>
            <a:r>
              <a:rPr kumimoji="1" lang="ja-JP" altLang="en-US" dirty="0"/>
              <a:t>情報</a:t>
            </a:r>
            <a:r>
              <a:rPr kumimoji="1" lang="ja-JP" altLang="en-US" dirty="0" smtClean="0"/>
              <a:t>をセットする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毎フレームの関数呼び出しでコマンド成立を判定する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どのコマンドから判定していくかは使う側次第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67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601</Words>
  <Application>Microsoft Office PowerPoint</Application>
  <PresentationFormat>画面に合わせる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プロジェクト演習Ⅳ・Ⅵ インタラクティブゲーム制作</vt:lpstr>
      <vt:lpstr>今日の内容</vt:lpstr>
      <vt:lpstr>ユーティリティクラスとは</vt:lpstr>
      <vt:lpstr>今回のサンプル</vt:lpstr>
      <vt:lpstr>使い方のポイント</vt:lpstr>
      <vt:lpstr>EventManagerの意義</vt:lpstr>
      <vt:lpstr>方向キーの表記について</vt:lpstr>
      <vt:lpstr>コマンド判定の実現</vt:lpstr>
      <vt:lpstr>1つのコマンド判定を オブジェクトとして扱う</vt:lpstr>
      <vt:lpstr>条件をデータ化する…？</vt:lpstr>
      <vt:lpstr>CommandTriggerクラスの設計</vt:lpstr>
      <vt:lpstr>判定に必要な情報</vt:lpstr>
      <vt:lpstr>設計の発展案</vt:lpstr>
      <vt:lpstr>いわゆる3D格闘ゲームの コマンド判定は？</vt:lpstr>
      <vt:lpstr>今日の課題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40</cp:revision>
  <dcterms:created xsi:type="dcterms:W3CDTF">2009-10-06T17:40:33Z</dcterms:created>
  <dcterms:modified xsi:type="dcterms:W3CDTF">2010-10-26T08:37:19Z</dcterms:modified>
</cp:coreProperties>
</file>