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5" r:id="rId9"/>
    <p:sldId id="280" r:id="rId10"/>
    <p:sldId id="281" r:id="rId11"/>
    <p:sldId id="282" r:id="rId12"/>
    <p:sldId id="286" r:id="rId13"/>
    <p:sldId id="283" r:id="rId14"/>
    <p:sldId id="284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29" autoAdjust="0"/>
  </p:normalViewPr>
  <p:slideViewPr>
    <p:cSldViewPr>
      <p:cViewPr varScale="1">
        <p:scale>
          <a:sx n="83" d="100"/>
          <a:sy n="83" d="100"/>
        </p:scale>
        <p:origin x="-84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Ⅵ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ファイル入出力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整数値・実数値変換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の標準関数をなんだかんだ</a:t>
            </a:r>
            <a:r>
              <a:rPr kumimoji="1" lang="ja-JP" altLang="en-US" dirty="0" err="1" smtClean="0"/>
              <a:t>で</a:t>
            </a:r>
            <a:r>
              <a:rPr kumimoji="1" lang="ja-JP" altLang="en-US" dirty="0" smtClean="0"/>
              <a:t>使う</a:t>
            </a:r>
          </a:p>
          <a:p>
            <a:pPr lvl="1"/>
            <a:r>
              <a:rPr lang="en-US" altLang="ja-JP" dirty="0" err="1" smtClean="0"/>
              <a:t>atoi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が</a:t>
            </a:r>
            <a:r>
              <a:rPr lang="en-US" altLang="ja-JP" dirty="0" err="1" smtClean="0"/>
              <a:t>Integer.parseInt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にあたる</a:t>
            </a:r>
          </a:p>
          <a:p>
            <a:pPr lvl="1"/>
            <a:r>
              <a:rPr kumimoji="1" lang="en-US" altLang="ja-JP" dirty="0" err="1" smtClean="0"/>
              <a:t>atof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が</a:t>
            </a:r>
            <a:r>
              <a:rPr kumimoji="1" lang="en-US" altLang="ja-JP" dirty="0" err="1" smtClean="0"/>
              <a:t>Double.parseDouble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にあたる</a:t>
            </a:r>
          </a:p>
          <a:p>
            <a:r>
              <a:rPr lang="ja-JP" altLang="en-US" dirty="0" smtClean="0"/>
              <a:t>ただし</a:t>
            </a:r>
            <a:r>
              <a:rPr lang="en-US" altLang="ja-JP" dirty="0" smtClean="0"/>
              <a:t>string</a:t>
            </a:r>
            <a:r>
              <a:rPr lang="ja-JP" altLang="en-US" dirty="0" smtClean="0"/>
              <a:t>型の変数は直接引数に</a:t>
            </a:r>
            <a:br>
              <a:rPr lang="ja-JP" altLang="en-US" dirty="0" smtClean="0"/>
            </a:br>
            <a:r>
              <a:rPr lang="ja-JP" altLang="en-US" dirty="0" smtClean="0"/>
              <a:t>渡せないので、</a:t>
            </a:r>
            <a:r>
              <a:rPr lang="en-US" altLang="ja-JP" dirty="0" err="1" smtClean="0"/>
              <a:t>c_str</a:t>
            </a:r>
            <a:r>
              <a:rPr lang="en-US" altLang="ja-JP" dirty="0" smtClean="0"/>
              <a:t>()</a:t>
            </a:r>
            <a:r>
              <a:rPr lang="ja-JP" altLang="en-US" dirty="0" smtClean="0"/>
              <a:t>関数を使う</a:t>
            </a:r>
          </a:p>
          <a:p>
            <a:pPr lvl="1"/>
            <a:r>
              <a:rPr kumimoji="1" lang="en-US" altLang="ja-JP" dirty="0" err="1" smtClean="0"/>
              <a:t>atoi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anyStr.c_str</a:t>
            </a:r>
            <a:r>
              <a:rPr kumimoji="1" lang="en-US" altLang="ja-JP" dirty="0" smtClean="0"/>
              <a:t>())</a:t>
            </a:r>
            <a:r>
              <a:rPr kumimoji="1" lang="ja-JP" altLang="en-US" dirty="0" err="1" smtClean="0"/>
              <a:t>のように</a:t>
            </a:r>
            <a:r>
              <a:rPr kumimoji="1" lang="ja-JP" altLang="en-US" dirty="0" smtClean="0"/>
              <a:t>する</a:t>
            </a:r>
          </a:p>
          <a:p>
            <a:r>
              <a:rPr lang="ja-JP" altLang="en-US" dirty="0" smtClean="0"/>
              <a:t>実数値は誤差に厳しいものだと変換時に値がズレ</a:t>
            </a:r>
            <a:r>
              <a:rPr lang="ja-JP" altLang="en-US" dirty="0" err="1" smtClean="0"/>
              <a:t>る</a:t>
            </a:r>
            <a:r>
              <a:rPr lang="ja-JP" altLang="en-US" dirty="0" smtClean="0"/>
              <a:t>ことがあるので注意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ファイル形式の作り方のコツ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FK Performer</a:t>
            </a:r>
            <a:r>
              <a:rPr lang="ja-JP" altLang="en-US" dirty="0" smtClean="0"/>
              <a:t>のモーションデータなどを見てみるとよい</a:t>
            </a:r>
            <a:endParaRPr lang="en-US" altLang="ja-JP" dirty="0" smtClean="0"/>
          </a:p>
          <a:p>
            <a:r>
              <a:rPr kumimoji="1" lang="ja-JP" altLang="en-US" dirty="0" smtClean="0"/>
              <a:t>「ファイルヘッダ」は必ず付けると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ファイルの先頭でファイルの種類が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識別できるようにする</a:t>
            </a:r>
            <a:endParaRPr lang="en-US" altLang="ja-JP" dirty="0" smtClean="0"/>
          </a:p>
          <a:p>
            <a:r>
              <a:rPr lang="en-US" altLang="ja-JP" dirty="0" smtClean="0"/>
              <a:t>[BEGIN]</a:t>
            </a:r>
            <a:r>
              <a:rPr lang="ja-JP" altLang="en-US" dirty="0" smtClean="0"/>
              <a:t>～</a:t>
            </a:r>
            <a:r>
              <a:rPr lang="en-US" altLang="ja-JP" dirty="0" smtClean="0"/>
              <a:t>[END]</a:t>
            </a:r>
            <a:r>
              <a:rPr lang="ja-JP" altLang="en-US" dirty="0" smtClean="0"/>
              <a:t>で囲っておくと、</a:t>
            </a:r>
            <a:br>
              <a:rPr lang="ja-JP" altLang="en-US" dirty="0" smtClean="0"/>
            </a:br>
            <a:r>
              <a:rPr lang="ja-JP" altLang="en-US" dirty="0" smtClean="0"/>
              <a:t>データを読み込むべき範囲が</a:t>
            </a:r>
            <a:br>
              <a:rPr lang="ja-JP" altLang="en-US" dirty="0" smtClean="0"/>
            </a:br>
            <a:r>
              <a:rPr lang="ja-JP" altLang="en-US" dirty="0" smtClean="0"/>
              <a:t>分かりやすくなるので処理しやすい</a:t>
            </a:r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ファイル入出力のクラス化例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fkut_ConfigData</a:t>
            </a:r>
            <a:r>
              <a:rPr kumimoji="1" lang="ja-JP" altLang="en-US" dirty="0" smtClean="0"/>
              <a:t>クラス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「</a:t>
            </a:r>
            <a:r>
              <a:rPr lang="en-US" altLang="ja-JP" dirty="0" smtClean="0"/>
              <a:t>A=B</a:t>
            </a:r>
            <a:r>
              <a:rPr lang="ja-JP" altLang="en-US" dirty="0" smtClean="0"/>
              <a:t>」という記述形式を読み書きすることに特化したクラス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元々</a:t>
            </a:r>
            <a:r>
              <a:rPr kumimoji="1" lang="ja-JP" altLang="en-US" dirty="0" smtClean="0"/>
              <a:t>はパッドのコンフィグデータ用に作ったが、パラメータ調整などにも使えそう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ここ</a:t>
            </a:r>
            <a:r>
              <a:rPr lang="ja-JP" altLang="en-US" dirty="0" smtClean="0"/>
              <a:t>までの資料をもとにソースを読み解いてみると良いかも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 lvl="1"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読み込み内容に基づく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データ生成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例えば読み込んだデータに基づいて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立方体を配置するプログラムを考える</a:t>
            </a:r>
            <a:endParaRPr lang="en-US" altLang="ja-JP" dirty="0" smtClean="0"/>
          </a:p>
          <a:p>
            <a:r>
              <a:rPr kumimoji="1" lang="ja-JP" altLang="en-US" dirty="0" smtClean="0"/>
              <a:t>個数が固定ならいいが、そうではない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ケースの方が圧倒的に</a:t>
            </a:r>
            <a:r>
              <a:rPr kumimoji="1" lang="ja-JP" altLang="en-US" dirty="0" smtClean="0"/>
              <a:t>多い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クラスオブジェクトの動的な生成が必須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CSV</a:t>
            </a:r>
            <a:r>
              <a:rPr lang="ja-JP" altLang="en-US" dirty="0" smtClean="0"/>
              <a:t>テキストに基づいて、</a:t>
            </a:r>
            <a:r>
              <a:rPr lang="en-US" altLang="ja-JP" dirty="0" smtClean="0"/>
              <a:t>3D</a:t>
            </a:r>
            <a:r>
              <a:rPr lang="ja-JP" altLang="en-US" dirty="0" smtClean="0"/>
              <a:t>空間中に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立方体を配置するプログラムを作れ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ファイル形式も自分で決める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位置、姿勢、大きさはデータによって決定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立方体の個数は任意</a:t>
            </a:r>
            <a:r>
              <a:rPr lang="en-US" altLang="ja-JP" dirty="0" smtClean="0"/>
              <a:t>(</a:t>
            </a:r>
            <a:r>
              <a:rPr lang="ja-JP" altLang="en-US" dirty="0" smtClean="0"/>
              <a:t>ファイル内容次第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ja-JP" altLang="en-US" dirty="0" smtClean="0"/>
              <a:t>マテリアルも指定できるならそれも</a:t>
            </a:r>
            <a:r>
              <a:rPr kumimoji="1" lang="ja-JP" altLang="en-US" dirty="0" smtClean="0"/>
              <a:t>よし</a:t>
            </a:r>
            <a:endParaRPr kumimoji="1" lang="en-US" altLang="ja-JP" dirty="0" smtClean="0"/>
          </a:p>
          <a:p>
            <a:r>
              <a:rPr lang="en-US" altLang="ja-JP" dirty="0" smtClean="0"/>
              <a:t>1</a:t>
            </a:r>
            <a:r>
              <a:rPr lang="ja-JP" altLang="en-US" dirty="0" smtClean="0"/>
              <a:t>行の文字列から</a:t>
            </a:r>
            <a:r>
              <a:rPr lang="en-US" altLang="ja-JP" dirty="0" smtClean="0"/>
              <a:t>””</a:t>
            </a:r>
            <a:r>
              <a:rPr lang="ja-JP" altLang="en-US" dirty="0" smtClean="0"/>
              <a:t>で囲まれた文字列を取り出す関数を作れ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/>
          <a:lstStyle/>
          <a:p>
            <a:r>
              <a:rPr kumimoji="1" lang="ja-JP" altLang="en-US" dirty="0" smtClean="0"/>
              <a:t>ファイルの読み書きができるようになろう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もうパラメータとかをプログラム中で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ゴリゴリ代入するのはまっぴらだ！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「ハードコーディング」と言われて、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現場では忌み嫌われる行為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読み書きのターゲットは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とりあえずテキストファイル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特に</a:t>
            </a:r>
            <a:r>
              <a:rPr lang="en-US" altLang="ja-JP" dirty="0" smtClean="0"/>
              <a:t>CSV</a:t>
            </a:r>
            <a:r>
              <a:rPr lang="ja-JP" altLang="en-US" dirty="0" smtClean="0"/>
              <a:t>やタブ区切りテキストは扱えると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超便利</a:t>
            </a:r>
            <a:endParaRPr lang="en-US" altLang="ja-JP" dirty="0" smtClean="0"/>
          </a:p>
          <a:p>
            <a:r>
              <a:rPr kumimoji="1" lang="ja-JP" altLang="en-US" dirty="0" smtClean="0"/>
              <a:t>マップデータ、キャラクタパラメータ、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シナリオデータ、セーブデータなどなど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「テキストファイルとか見られたら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恥ずかしいし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」とか言うのは後だ！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とりあえず使うもの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の標準機能だけでやってみよう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読み込みは「</a:t>
            </a:r>
            <a:r>
              <a:rPr lang="en-US" altLang="ja-JP" dirty="0" err="1" smtClean="0"/>
              <a:t>ifstream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書き込みは「</a:t>
            </a:r>
            <a:r>
              <a:rPr kumimoji="1" lang="en-US" altLang="ja-JP" dirty="0" err="1" smtClean="0"/>
              <a:t>ofstream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r>
              <a:rPr lang="ja-JP" altLang="en-US" dirty="0" smtClean="0"/>
              <a:t>インクルードは以下の通り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#include &lt;</a:t>
            </a:r>
            <a:r>
              <a:rPr kumimoji="1" lang="en-US" altLang="ja-JP" dirty="0" err="1" smtClean="0"/>
              <a:t>iostream</a:t>
            </a:r>
            <a:r>
              <a:rPr kumimoji="1" lang="en-US" altLang="ja-JP" dirty="0" smtClean="0"/>
              <a:t>&gt;</a:t>
            </a:r>
          </a:p>
          <a:p>
            <a:pPr lvl="1"/>
            <a:r>
              <a:rPr lang="en-US" altLang="ja-JP" dirty="0" smtClean="0"/>
              <a:t>#include &lt;</a:t>
            </a:r>
            <a:r>
              <a:rPr lang="en-US" altLang="ja-JP" dirty="0" err="1" smtClean="0"/>
              <a:t>fstream</a:t>
            </a:r>
            <a:r>
              <a:rPr lang="en-US" altLang="ja-JP" dirty="0" smtClean="0"/>
              <a:t>&gt;</a:t>
            </a:r>
          </a:p>
          <a:p>
            <a:pPr lvl="1"/>
            <a:r>
              <a:rPr kumimoji="1" lang="ja-JP" altLang="en-US" dirty="0" smtClean="0"/>
              <a:t>両方必要なので気をつける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必要に応じて</a:t>
            </a:r>
            <a:r>
              <a:rPr lang="en-US" altLang="ja-JP" dirty="0" smtClean="0"/>
              <a:t>using namespace std;</a:t>
            </a:r>
            <a:r>
              <a:rPr lang="ja-JP" altLang="en-US" dirty="0" smtClean="0"/>
              <a:t>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書き込みは絶望的に簡単だ！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インスタンス生成時にファイル名</a:t>
            </a:r>
            <a:r>
              <a:rPr lang="ja-JP" altLang="en-US" dirty="0" smtClean="0"/>
              <a:t>指定</a:t>
            </a:r>
            <a:endParaRPr lang="en-US" altLang="ja-JP" dirty="0" smtClean="0"/>
          </a:p>
          <a:p>
            <a:r>
              <a:rPr kumimoji="1" lang="en-US" altLang="ja-JP" dirty="0" err="1" smtClean="0"/>
              <a:t>is_open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で開けているかチェック</a:t>
            </a:r>
            <a:endParaRPr kumimoji="1" lang="en-US" altLang="ja-JP" dirty="0" smtClean="0"/>
          </a:p>
          <a:p>
            <a:r>
              <a:rPr lang="en-US" altLang="ja-JP" dirty="0" smtClean="0"/>
              <a:t>&lt;&lt;</a:t>
            </a:r>
            <a:r>
              <a:rPr lang="ja-JP" altLang="en-US" dirty="0" smtClean="0"/>
              <a:t>で書き込むデータを繋げて流し込む</a:t>
            </a:r>
            <a:endParaRPr lang="en-US" altLang="ja-JP" dirty="0" smtClean="0"/>
          </a:p>
          <a:p>
            <a:r>
              <a:rPr kumimoji="1" lang="ja-JP" altLang="en-US" dirty="0" smtClean="0"/>
              <a:t>最後は</a:t>
            </a:r>
            <a:r>
              <a:rPr kumimoji="1" lang="en-US" altLang="ja-JP" dirty="0" smtClean="0"/>
              <a:t>close()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ja-JP" sz="1400" dirty="0" err="1" smtClean="0"/>
              <a:t>ofstream</a:t>
            </a: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out_file</a:t>
            </a:r>
            <a:r>
              <a:rPr lang="en-US" altLang="ja-JP" sz="1400" dirty="0" smtClean="0"/>
              <a:t>(“</a:t>
            </a:r>
            <a:r>
              <a:rPr lang="ja-JP" altLang="en-US" sz="1400" dirty="0" smtClean="0"/>
              <a:t>ファイル名</a:t>
            </a:r>
            <a:r>
              <a:rPr lang="en-US" altLang="ja-JP" sz="1400" dirty="0" smtClean="0"/>
              <a:t>”);</a:t>
            </a:r>
          </a:p>
          <a:p>
            <a:pPr>
              <a:buNone/>
            </a:pPr>
            <a:endParaRPr kumimoji="1" lang="en-US" altLang="ja-JP" sz="1400" dirty="0" smtClean="0"/>
          </a:p>
          <a:p>
            <a:pPr>
              <a:buNone/>
            </a:pPr>
            <a:r>
              <a:rPr kumimoji="1" lang="en-US" altLang="ja-JP" sz="1400" dirty="0" smtClean="0"/>
              <a:t>if(</a:t>
            </a:r>
            <a:r>
              <a:rPr kumimoji="1" lang="en-US" altLang="ja-JP" sz="1400" dirty="0" err="1" smtClean="0"/>
              <a:t>out_file.is_open</a:t>
            </a:r>
            <a:r>
              <a:rPr kumimoji="1" lang="en-US" altLang="ja-JP" sz="1400" dirty="0" smtClean="0"/>
              <a:t>() == false) </a:t>
            </a:r>
            <a:r>
              <a:rPr kumimoji="1" lang="ja-JP" altLang="en-US" sz="1400" dirty="0" smtClean="0"/>
              <a:t>エラー処理</a:t>
            </a:r>
            <a:r>
              <a:rPr kumimoji="1" lang="en-US" altLang="ja-JP" sz="1400" dirty="0" smtClean="0"/>
              <a:t>;</a:t>
            </a:r>
          </a:p>
          <a:p>
            <a:pPr>
              <a:buNone/>
            </a:pPr>
            <a:endParaRPr kumimoji="1" lang="en-US" altLang="ja-JP" sz="1400" dirty="0" smtClean="0"/>
          </a:p>
          <a:p>
            <a:pPr>
              <a:buNone/>
            </a:pPr>
            <a:r>
              <a:rPr kumimoji="1" lang="en-US" altLang="ja-JP" sz="1400" dirty="0" err="1" smtClean="0"/>
              <a:t>out_file</a:t>
            </a:r>
            <a:r>
              <a:rPr kumimoji="1" lang="en-US" altLang="ja-JP" sz="1400" dirty="0" smtClean="0"/>
              <a:t> &lt;&lt; “</a:t>
            </a:r>
            <a:r>
              <a:rPr kumimoji="1" lang="ja-JP" altLang="en-US" sz="1400" dirty="0" smtClean="0"/>
              <a:t>書き込みたい文字</a:t>
            </a:r>
            <a:r>
              <a:rPr kumimoji="1" lang="en-US" altLang="ja-JP" sz="1400" dirty="0" smtClean="0"/>
              <a:t>” &lt;&lt; </a:t>
            </a:r>
            <a:r>
              <a:rPr kumimoji="1" lang="en-US" altLang="ja-JP" sz="1400" dirty="0" err="1" smtClean="0"/>
              <a:t>endl</a:t>
            </a:r>
            <a:r>
              <a:rPr kumimoji="1" lang="en-US" altLang="ja-JP" sz="1400" dirty="0" smtClean="0"/>
              <a:t>;</a:t>
            </a:r>
          </a:p>
          <a:p>
            <a:pPr>
              <a:buNone/>
            </a:pPr>
            <a:r>
              <a:rPr kumimoji="1" lang="en-US" altLang="ja-JP" sz="1400" dirty="0" smtClean="0"/>
              <a:t>// </a:t>
            </a:r>
            <a:r>
              <a:rPr kumimoji="1" lang="en-US" altLang="ja-JP" sz="1400" dirty="0" err="1" smtClean="0"/>
              <a:t>int</a:t>
            </a:r>
            <a:r>
              <a:rPr kumimoji="1" lang="ja-JP" altLang="en-US" sz="1400" dirty="0" smtClean="0"/>
              <a:t>値や</a:t>
            </a:r>
            <a:r>
              <a:rPr kumimoji="1" lang="en-US" altLang="ja-JP" sz="1400" dirty="0" smtClean="0"/>
              <a:t>double</a:t>
            </a:r>
            <a:r>
              <a:rPr kumimoji="1" lang="ja-JP" altLang="en-US" sz="1400" dirty="0" smtClean="0"/>
              <a:t>値も</a:t>
            </a:r>
            <a:r>
              <a:rPr kumimoji="1" lang="en-US" altLang="ja-JP" sz="1400" dirty="0" smtClean="0"/>
              <a:t>&lt;&lt;</a:t>
            </a:r>
            <a:r>
              <a:rPr kumimoji="1" lang="ja-JP" altLang="en-US" sz="1400" dirty="0" smtClean="0"/>
              <a:t>で繋いで書ける</a:t>
            </a:r>
            <a:endParaRPr kumimoji="1" lang="en-US" altLang="ja-JP" sz="1400" dirty="0" smtClean="0"/>
          </a:p>
          <a:p>
            <a:pPr>
              <a:buNone/>
            </a:pPr>
            <a:r>
              <a:rPr kumimoji="1" lang="en-US" altLang="ja-JP" sz="1400" dirty="0" smtClean="0"/>
              <a:t>// </a:t>
            </a:r>
            <a:r>
              <a:rPr kumimoji="1" lang="ja-JP" altLang="en-US" sz="1400" dirty="0" smtClean="0"/>
              <a:t>もちろん</a:t>
            </a:r>
            <a:r>
              <a:rPr kumimoji="1" lang="en-US" altLang="ja-JP" sz="1400" dirty="0" smtClean="0"/>
              <a:t>string</a:t>
            </a:r>
            <a:r>
              <a:rPr kumimoji="1" lang="ja-JP" altLang="en-US" sz="1400" dirty="0" smtClean="0"/>
              <a:t>型や</a:t>
            </a:r>
            <a:r>
              <a:rPr kumimoji="1" lang="en-US" altLang="ja-JP" sz="1400" dirty="0" smtClean="0"/>
              <a:t>char</a:t>
            </a:r>
            <a:r>
              <a:rPr kumimoji="1" lang="ja-JP" altLang="en-US" sz="1400" dirty="0" smtClean="0"/>
              <a:t>型も</a:t>
            </a:r>
            <a:r>
              <a:rPr kumimoji="1" lang="en-US" altLang="ja-JP" sz="1400" dirty="0" smtClean="0"/>
              <a:t>OK</a:t>
            </a:r>
          </a:p>
          <a:p>
            <a:pPr>
              <a:buNone/>
            </a:pPr>
            <a:r>
              <a:rPr kumimoji="1" lang="en-US" altLang="ja-JP" sz="1400" dirty="0" err="1" smtClean="0"/>
              <a:t>out_file</a:t>
            </a:r>
            <a:r>
              <a:rPr kumimoji="1" lang="en-US" altLang="ja-JP" sz="1400" dirty="0" smtClean="0"/>
              <a:t> &lt;&lt; x &lt;&lt; “,” &lt;&lt; y &lt;&lt; </a:t>
            </a:r>
            <a:r>
              <a:rPr kumimoji="1" lang="en-US" altLang="ja-JP" sz="1400" dirty="0" err="1" smtClean="0"/>
              <a:t>endl</a:t>
            </a:r>
            <a:r>
              <a:rPr kumimoji="1" lang="en-US" altLang="ja-JP" sz="1400" dirty="0" smtClean="0"/>
              <a:t>;</a:t>
            </a:r>
          </a:p>
          <a:p>
            <a:pPr>
              <a:buNone/>
            </a:pPr>
            <a:endParaRPr lang="en-US" altLang="ja-JP" sz="1400" dirty="0" smtClean="0"/>
          </a:p>
          <a:p>
            <a:pPr>
              <a:buNone/>
            </a:pPr>
            <a:r>
              <a:rPr kumimoji="1" lang="en-US" altLang="ja-JP" sz="1400" dirty="0" smtClean="0"/>
              <a:t>//</a:t>
            </a:r>
            <a:r>
              <a:rPr kumimoji="1" lang="ja-JP" altLang="en-US" sz="1400" dirty="0" smtClean="0"/>
              <a:t>書き込み終わったら</a:t>
            </a:r>
            <a:r>
              <a:rPr kumimoji="1" lang="en-US" altLang="ja-JP" sz="1400" dirty="0" smtClean="0"/>
              <a:t>close</a:t>
            </a:r>
            <a:r>
              <a:rPr kumimoji="1" lang="ja-JP" altLang="en-US" sz="1400" dirty="0" smtClean="0"/>
              <a:t>して終了</a:t>
            </a:r>
            <a:endParaRPr kumimoji="1" lang="en-US" altLang="ja-JP" sz="1400" dirty="0" smtClean="0"/>
          </a:p>
          <a:p>
            <a:pPr>
              <a:buNone/>
            </a:pPr>
            <a:endParaRPr lang="en-US" altLang="ja-JP" sz="1400" dirty="0" smtClean="0"/>
          </a:p>
          <a:p>
            <a:pPr>
              <a:buNone/>
            </a:pPr>
            <a:r>
              <a:rPr kumimoji="1" lang="en-US" altLang="ja-JP" sz="1400" dirty="0" err="1" smtClean="0"/>
              <a:t>out_file.close</a:t>
            </a:r>
            <a:r>
              <a:rPr kumimoji="1" lang="en-US" altLang="ja-JP" sz="1400" dirty="0" smtClean="0"/>
              <a:t>();</a:t>
            </a:r>
            <a:endParaRPr kumimoji="1"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読み込みも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ただ読み込むだけなら簡単だ！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インスタンス生成時にファイル名指定</a:t>
            </a:r>
            <a:endParaRPr lang="en-US" altLang="ja-JP" dirty="0" smtClean="0"/>
          </a:p>
          <a:p>
            <a:r>
              <a:rPr lang="en-US" altLang="ja-JP" dirty="0" err="1" smtClean="0"/>
              <a:t>is_open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で開けて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いるかチェック</a:t>
            </a:r>
            <a:endParaRPr lang="en-US" altLang="ja-JP" dirty="0" smtClean="0"/>
          </a:p>
          <a:p>
            <a:r>
              <a:rPr lang="en-US" altLang="ja-JP" dirty="0" err="1" smtClean="0"/>
              <a:t>getline</a:t>
            </a:r>
            <a:r>
              <a:rPr lang="ja-JP" altLang="en-US" dirty="0" smtClean="0"/>
              <a:t>で</a:t>
            </a:r>
            <a:r>
              <a:rPr lang="en-US" altLang="ja-JP" dirty="0" smtClean="0"/>
              <a:t>1</a:t>
            </a:r>
            <a:r>
              <a:rPr lang="ja-JP" altLang="en-US" dirty="0" smtClean="0"/>
              <a:t>行ずつ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取り出し、必要に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応じて処理する</a:t>
            </a:r>
            <a:endParaRPr lang="en-US" altLang="ja-JP" dirty="0" smtClean="0"/>
          </a:p>
          <a:p>
            <a:r>
              <a:rPr lang="ja-JP" altLang="en-US" dirty="0" smtClean="0"/>
              <a:t>最後は</a:t>
            </a:r>
            <a:r>
              <a:rPr lang="en-US" altLang="ja-JP" dirty="0" smtClean="0"/>
              <a:t>close()</a:t>
            </a:r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altLang="ja-JP" sz="1400" dirty="0" err="1" smtClean="0">
                <a:solidFill>
                  <a:prstClr val="black"/>
                </a:solidFill>
              </a:rPr>
              <a:t>ifstream</a:t>
            </a:r>
            <a:r>
              <a:rPr lang="en-US" altLang="ja-JP" sz="1400" dirty="0" smtClean="0">
                <a:solidFill>
                  <a:prstClr val="black"/>
                </a:solidFill>
              </a:rPr>
              <a:t>		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in_file</a:t>
            </a:r>
            <a:r>
              <a:rPr lang="en-US" altLang="ja-JP" sz="1400" dirty="0" smtClean="0">
                <a:solidFill>
                  <a:prstClr val="black"/>
                </a:solidFill>
              </a:rPr>
              <a:t>(“</a:t>
            </a:r>
            <a:r>
              <a:rPr lang="ja-JP" altLang="en-US" sz="1400" dirty="0" smtClean="0">
                <a:solidFill>
                  <a:prstClr val="black"/>
                </a:solidFill>
              </a:rPr>
              <a:t>ファイル名</a:t>
            </a:r>
            <a:r>
              <a:rPr lang="en-US" altLang="ja-JP" sz="1400" dirty="0" smtClean="0">
                <a:solidFill>
                  <a:prstClr val="black"/>
                </a:solidFill>
              </a:rPr>
              <a:t>”);</a:t>
            </a: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string		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lineStr</a:t>
            </a:r>
            <a:r>
              <a:rPr lang="en-US" altLang="ja-JP" sz="1400" dirty="0" smtClean="0">
                <a:solidFill>
                  <a:prstClr val="black"/>
                </a:solidFill>
              </a:rPr>
              <a:t>;</a:t>
            </a: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vector&lt;string&gt;	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readBuffer</a:t>
            </a:r>
            <a:r>
              <a:rPr lang="en-US" altLang="ja-JP" sz="1400" dirty="0" smtClean="0">
                <a:solidFill>
                  <a:prstClr val="black"/>
                </a:solidFill>
              </a:rPr>
              <a:t>;</a:t>
            </a:r>
          </a:p>
          <a:p>
            <a:pPr lvl="0">
              <a:buNone/>
            </a:pP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if(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in_file.is_open</a:t>
            </a:r>
            <a:r>
              <a:rPr lang="en-US" altLang="ja-JP" sz="1400" dirty="0" smtClean="0">
                <a:solidFill>
                  <a:prstClr val="black"/>
                </a:solidFill>
              </a:rPr>
              <a:t>() == false) </a:t>
            </a:r>
            <a:r>
              <a:rPr lang="ja-JP" altLang="en-US" sz="1400" dirty="0" smtClean="0">
                <a:solidFill>
                  <a:prstClr val="black"/>
                </a:solidFill>
              </a:rPr>
              <a:t>エラー処理</a:t>
            </a:r>
            <a:r>
              <a:rPr lang="en-US" altLang="ja-JP" sz="1400" dirty="0" smtClean="0">
                <a:solidFill>
                  <a:prstClr val="black"/>
                </a:solidFill>
              </a:rPr>
              <a:t>;</a:t>
            </a:r>
          </a:p>
          <a:p>
            <a:pPr lvl="0">
              <a:buNone/>
            </a:pP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// 1</a:t>
            </a:r>
            <a:r>
              <a:rPr lang="ja-JP" altLang="en-US" sz="1400" dirty="0" smtClean="0">
                <a:solidFill>
                  <a:prstClr val="black"/>
                </a:solidFill>
              </a:rPr>
              <a:t>行ずつ</a:t>
            </a:r>
            <a:r>
              <a:rPr lang="en-US" altLang="ja-JP" sz="1400" dirty="0" smtClean="0">
                <a:solidFill>
                  <a:prstClr val="black"/>
                </a:solidFill>
              </a:rPr>
              <a:t>while</a:t>
            </a:r>
            <a:r>
              <a:rPr lang="ja-JP" altLang="en-US" sz="1400" dirty="0" smtClean="0">
                <a:solidFill>
                  <a:prstClr val="black"/>
                </a:solidFill>
              </a:rPr>
              <a:t>ループで読み出す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while(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getline</a:t>
            </a:r>
            <a:r>
              <a:rPr lang="en-US" altLang="ja-JP" sz="1400" dirty="0" smtClean="0">
                <a:solidFill>
                  <a:prstClr val="black"/>
                </a:solidFill>
              </a:rPr>
              <a:t>(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in_file</a:t>
            </a:r>
            <a:r>
              <a:rPr lang="en-US" altLang="ja-JP" sz="1400" dirty="0" smtClean="0">
                <a:solidFill>
                  <a:prstClr val="black"/>
                </a:solidFill>
              </a:rPr>
              <a:t>, 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lineStr</a:t>
            </a:r>
            <a:r>
              <a:rPr lang="en-US" altLang="ja-JP" sz="1400" dirty="0" smtClean="0">
                <a:solidFill>
                  <a:prstClr val="black"/>
                </a:solidFill>
              </a:rPr>
              <a:t>) == true) {</a:t>
            </a: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	// 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lineStr</a:t>
            </a:r>
            <a:r>
              <a:rPr lang="ja-JP" altLang="en-US" sz="1400" dirty="0" smtClean="0">
                <a:solidFill>
                  <a:prstClr val="black"/>
                </a:solidFill>
              </a:rPr>
              <a:t>に</a:t>
            </a:r>
            <a:r>
              <a:rPr lang="en-US" altLang="ja-JP" sz="1400" dirty="0" smtClean="0">
                <a:solidFill>
                  <a:prstClr val="black"/>
                </a:solidFill>
              </a:rPr>
              <a:t>1</a:t>
            </a:r>
            <a:r>
              <a:rPr lang="ja-JP" altLang="en-US" sz="1400" dirty="0" smtClean="0">
                <a:solidFill>
                  <a:prstClr val="black"/>
                </a:solidFill>
              </a:rPr>
              <a:t>行分入る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	// </a:t>
            </a:r>
            <a:r>
              <a:rPr lang="ja-JP" altLang="en-US" sz="1400" dirty="0" smtClean="0">
                <a:solidFill>
                  <a:prstClr val="black"/>
                </a:solidFill>
              </a:rPr>
              <a:t>とりあえず配列にしまうならこう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	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readBuffer.push_back</a:t>
            </a:r>
            <a:r>
              <a:rPr lang="en-US" altLang="ja-JP" sz="1400" dirty="0" smtClean="0">
                <a:solidFill>
                  <a:prstClr val="black"/>
                </a:solidFill>
              </a:rPr>
              <a:t>(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lineStr</a:t>
            </a:r>
            <a:r>
              <a:rPr lang="en-US" altLang="ja-JP" sz="1400" dirty="0" smtClean="0">
                <a:solidFill>
                  <a:prstClr val="black"/>
                </a:solidFill>
              </a:rPr>
              <a:t>);</a:t>
            </a: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}</a:t>
            </a:r>
          </a:p>
          <a:p>
            <a:pPr lvl="0">
              <a:buNone/>
            </a:pP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err="1" smtClean="0">
                <a:solidFill>
                  <a:prstClr val="black"/>
                </a:solidFill>
              </a:rPr>
              <a:t>in_file.close</a:t>
            </a:r>
            <a:r>
              <a:rPr lang="en-US" altLang="ja-JP" sz="1400" dirty="0" smtClean="0">
                <a:solidFill>
                  <a:prstClr val="black"/>
                </a:solidFill>
              </a:rPr>
              <a:t>();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結局何が面倒って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読み込んだ後の文字列処理なんです</a:t>
            </a:r>
          </a:p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string</a:t>
            </a:r>
            <a:r>
              <a:rPr kumimoji="1" lang="ja-JP" altLang="en-US" dirty="0" smtClean="0"/>
              <a:t>クラスは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に比べると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機能が正直貧弱です</a:t>
            </a:r>
          </a:p>
          <a:p>
            <a:r>
              <a:rPr lang="ja-JP" altLang="en-US" dirty="0" smtClean="0"/>
              <a:t>最低限のものは揃っているので、うまく素材を組み合わせて関数を作ろう</a:t>
            </a:r>
          </a:p>
          <a:p>
            <a:pPr lvl="1"/>
            <a:r>
              <a:rPr kumimoji="1" lang="ja-JP" altLang="en-US" dirty="0" smtClean="0"/>
              <a:t>サンプルあります</a:t>
            </a:r>
          </a:p>
          <a:p>
            <a:r>
              <a:rPr lang="ja-JP" altLang="en-US" dirty="0" smtClean="0"/>
              <a:t>データを取り出しやすいファイル構造を作ろう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区切り取り出し関数実装例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ja-JP" dirty="0" smtClean="0"/>
              <a:t>vector&lt;string&gt; </a:t>
            </a:r>
            <a:r>
              <a:rPr lang="en-US" altLang="ja-JP" dirty="0" err="1" smtClean="0"/>
              <a:t>fk_StrSplit</a:t>
            </a:r>
            <a:r>
              <a:rPr lang="en-US" altLang="ja-JP" dirty="0" smtClean="0"/>
              <a:t>(string </a:t>
            </a:r>
            <a:r>
              <a:rPr lang="en-US" altLang="ja-JP" dirty="0" err="1" smtClean="0"/>
              <a:t>argStr</a:t>
            </a:r>
            <a:r>
              <a:rPr lang="en-US" altLang="ja-JP" dirty="0" smtClean="0"/>
              <a:t>, string </a:t>
            </a:r>
            <a:r>
              <a:rPr lang="en-US" altLang="ja-JP" dirty="0" err="1" smtClean="0"/>
              <a:t>argToken</a:t>
            </a:r>
            <a:r>
              <a:rPr lang="en-US" altLang="ja-JP" dirty="0" smtClean="0"/>
              <a:t>)</a:t>
            </a:r>
          </a:p>
          <a:p>
            <a:pPr>
              <a:buNone/>
            </a:pPr>
            <a:r>
              <a:rPr lang="en-US" altLang="ja-JP" dirty="0" smtClean="0"/>
              <a:t>{</a:t>
            </a:r>
          </a:p>
          <a:p>
            <a:pPr>
              <a:buNone/>
            </a:pPr>
            <a:r>
              <a:rPr lang="en-US" altLang="ja-JP" dirty="0" smtClean="0"/>
              <a:t>	vector&lt;string&gt;		</a:t>
            </a:r>
            <a:r>
              <a:rPr lang="en-US" altLang="ja-JP" dirty="0" err="1" smtClean="0"/>
              <a:t>retStrArray</a:t>
            </a:r>
            <a:r>
              <a:rPr lang="en-US" altLang="ja-JP" dirty="0" smtClean="0"/>
              <a:t>;</a:t>
            </a:r>
          </a:p>
          <a:p>
            <a:pPr>
              <a:buNone/>
            </a:pPr>
            <a:r>
              <a:rPr lang="en-US" altLang="ja-JP" dirty="0" smtClean="0"/>
              <a:t>	string::</a:t>
            </a:r>
            <a:r>
              <a:rPr lang="en-US" altLang="ja-JP" dirty="0" err="1" smtClean="0"/>
              <a:t>size_type</a:t>
            </a:r>
            <a:r>
              <a:rPr lang="en-US" altLang="ja-JP" dirty="0" smtClean="0"/>
              <a:t>	</a:t>
            </a:r>
            <a:r>
              <a:rPr lang="en-US" altLang="ja-JP" dirty="0" err="1" smtClean="0"/>
              <a:t>curPos</a:t>
            </a:r>
            <a:r>
              <a:rPr lang="en-US" altLang="ja-JP" dirty="0" smtClean="0"/>
              <a:t> = 0, </a:t>
            </a:r>
            <a:r>
              <a:rPr lang="en-US" altLang="ja-JP" dirty="0" err="1" smtClean="0"/>
              <a:t>nextPos</a:t>
            </a:r>
            <a:r>
              <a:rPr lang="en-US" altLang="ja-JP" dirty="0" smtClean="0"/>
              <a:t> = 0;</a:t>
            </a:r>
          </a:p>
          <a:p>
            <a:pPr>
              <a:buNone/>
            </a:pPr>
            <a:endParaRPr lang="ja-JP" altLang="en-US" dirty="0" smtClean="0"/>
          </a:p>
          <a:p>
            <a:pPr>
              <a:buNone/>
            </a:pPr>
            <a:r>
              <a:rPr lang="en-US" altLang="ja-JP" dirty="0" smtClean="0"/>
              <a:t>	while(</a:t>
            </a:r>
            <a:r>
              <a:rPr lang="en-US" altLang="ja-JP" dirty="0" err="1" smtClean="0"/>
              <a:t>nextPos</a:t>
            </a:r>
            <a:r>
              <a:rPr lang="en-US" altLang="ja-JP" dirty="0" smtClean="0"/>
              <a:t> != string::</a:t>
            </a:r>
            <a:r>
              <a:rPr lang="en-US" altLang="ja-JP" dirty="0" err="1" smtClean="0"/>
              <a:t>npos</a:t>
            </a:r>
            <a:r>
              <a:rPr lang="en-US" altLang="ja-JP" dirty="0" smtClean="0"/>
              <a:t>) {</a:t>
            </a:r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en-US" altLang="ja-JP" dirty="0" err="1" smtClean="0"/>
              <a:t>nextPos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argStr.find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argToken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curPos</a:t>
            </a:r>
            <a:r>
              <a:rPr lang="en-US" altLang="ja-JP" dirty="0" smtClean="0"/>
              <a:t>);</a:t>
            </a:r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en-US" altLang="ja-JP" dirty="0" err="1" smtClean="0"/>
              <a:t>retStrArray.push_back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argStr.substr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curPos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nextPos-curPos</a:t>
            </a:r>
            <a:r>
              <a:rPr lang="en-US" altLang="ja-JP" dirty="0" smtClean="0"/>
              <a:t>));</a:t>
            </a:r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en-US" altLang="ja-JP" dirty="0" err="1" smtClean="0"/>
              <a:t>curPos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nextPos+argToken.size</a:t>
            </a:r>
            <a:r>
              <a:rPr lang="en-US" altLang="ja-JP" dirty="0" smtClean="0"/>
              <a:t>();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}</a:t>
            </a:r>
          </a:p>
          <a:p>
            <a:pPr>
              <a:buNone/>
            </a:pPr>
            <a:endParaRPr lang="ja-JP" altLang="en-US" dirty="0" smtClean="0"/>
          </a:p>
          <a:p>
            <a:pPr>
              <a:buNone/>
            </a:pPr>
            <a:r>
              <a:rPr lang="en-US" altLang="ja-JP" dirty="0" smtClean="0"/>
              <a:t>	return </a:t>
            </a:r>
            <a:r>
              <a:rPr lang="en-US" altLang="ja-JP" dirty="0" err="1" smtClean="0"/>
              <a:t>retStrArray</a:t>
            </a:r>
            <a:r>
              <a:rPr lang="en-US" altLang="ja-JP" dirty="0" smtClean="0"/>
              <a:t>;</a:t>
            </a:r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区切って取り出す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fk_StrSplit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関数</a:t>
            </a:r>
          </a:p>
          <a:p>
            <a:pPr lvl="1"/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String</a:t>
            </a:r>
            <a:r>
              <a:rPr kumimoji="1" lang="ja-JP" altLang="en-US" dirty="0" smtClean="0"/>
              <a:t>クラスの</a:t>
            </a:r>
            <a:r>
              <a:rPr kumimoji="1" lang="en-US" altLang="ja-JP" dirty="0" smtClean="0"/>
              <a:t>split()</a:t>
            </a:r>
            <a:r>
              <a:rPr lang="ja-JP" altLang="en-US" dirty="0" err="1" smtClean="0"/>
              <a:t>のような</a:t>
            </a:r>
            <a:r>
              <a:rPr lang="ja-JP" altLang="en-US" dirty="0" smtClean="0"/>
              <a:t>もの</a:t>
            </a:r>
          </a:p>
          <a:p>
            <a:pPr lvl="1"/>
            <a:r>
              <a:rPr kumimoji="1" lang="ja-JP" altLang="en-US" dirty="0" smtClean="0"/>
              <a:t>正規表現は使えないけどカンマ区切り、</a:t>
            </a:r>
            <a:br>
              <a:rPr kumimoji="1" lang="ja-JP" altLang="en-US" dirty="0" smtClean="0"/>
            </a:br>
            <a:r>
              <a:rPr kumimoji="1" lang="ja-JP" altLang="en-US" dirty="0" smtClean="0"/>
              <a:t>タブ区切り程度なら対応可能</a:t>
            </a:r>
          </a:p>
          <a:p>
            <a:r>
              <a:rPr lang="ja-JP" altLang="en-US" dirty="0" smtClean="0"/>
              <a:t>カンマ区切り、タブ区切りは</a:t>
            </a:r>
            <a:r>
              <a:rPr lang="en-US" altLang="ja-JP" dirty="0" smtClean="0"/>
              <a:t>Excel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編集が容易なので、出来ておいて損は</a:t>
            </a:r>
            <a:br>
              <a:rPr lang="ja-JP" altLang="en-US" dirty="0" smtClean="0"/>
            </a:br>
            <a:r>
              <a:rPr lang="ja-JP" altLang="en-US" dirty="0" smtClean="0"/>
              <a:t>ない</a:t>
            </a:r>
          </a:p>
          <a:p>
            <a:pPr lvl="1"/>
            <a:r>
              <a:rPr kumimoji="1" lang="ja-JP" altLang="en-US" dirty="0" smtClean="0"/>
              <a:t>マップやシナリオのエディタを</a:t>
            </a:r>
            <a:r>
              <a:rPr kumimoji="1" lang="en-US" altLang="ja-JP" dirty="0" smtClean="0"/>
              <a:t>Excel</a:t>
            </a:r>
            <a:r>
              <a:rPr kumimoji="1" lang="ja-JP" altLang="en-US" dirty="0" smtClean="0"/>
              <a:t>で</a:t>
            </a:r>
            <a:br>
              <a:rPr kumimoji="1" lang="ja-JP" altLang="en-US" dirty="0" smtClean="0"/>
            </a:br>
            <a:r>
              <a:rPr kumimoji="1" lang="ja-JP" altLang="en-US" dirty="0" smtClean="0"/>
              <a:t>代用しているソフトハウスもあります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338</Words>
  <Application>Microsoft Office PowerPoint</Application>
  <PresentationFormat>画面に合わせる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テーマ</vt:lpstr>
      <vt:lpstr>プロジェクト演習Ⅳ・Ⅵ インタラクティブゲーム制作</vt:lpstr>
      <vt:lpstr>今日の内容</vt:lpstr>
      <vt:lpstr>読み書きのターゲットは</vt:lpstr>
      <vt:lpstr>とりあえず使うもの</vt:lpstr>
      <vt:lpstr>書き込みは絶望的に簡単だ！</vt:lpstr>
      <vt:lpstr>読み込みも ただ読み込むだけなら簡単だ！</vt:lpstr>
      <vt:lpstr>結局何が面倒って</vt:lpstr>
      <vt:lpstr>区切り取り出し関数実装例</vt:lpstr>
      <vt:lpstr>区切って取り出す</vt:lpstr>
      <vt:lpstr>整数値・実数値変換</vt:lpstr>
      <vt:lpstr>ファイル形式の作り方のコツ</vt:lpstr>
      <vt:lpstr>ファイル入出力のクラス化例</vt:lpstr>
      <vt:lpstr>読み込み内容に基づく データ生成</vt:lpstr>
      <vt:lpstr>今日の課題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41</cp:revision>
  <dcterms:created xsi:type="dcterms:W3CDTF">2009-10-06T17:40:33Z</dcterms:created>
  <dcterms:modified xsi:type="dcterms:W3CDTF">2010-10-05T05:38:44Z</dcterms:modified>
</cp:coreProperties>
</file>