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59" r:id="rId5"/>
    <p:sldId id="267" r:id="rId6"/>
    <p:sldId id="268" r:id="rId7"/>
    <p:sldId id="269" r:id="rId8"/>
    <p:sldId id="271" r:id="rId9"/>
    <p:sldId id="272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829" autoAdjust="0"/>
  </p:normalViewPr>
  <p:slideViewPr>
    <p:cSldViewPr>
      <p:cViewPr varScale="1">
        <p:scale>
          <a:sx n="83" d="100"/>
          <a:sy n="83" d="100"/>
        </p:scale>
        <p:origin x="-84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Ⅳ</a:t>
            </a:r>
            <a:r>
              <a:rPr lang="ja-JP" altLang="en-US" dirty="0" smtClean="0"/>
              <a:t>・</a:t>
            </a:r>
            <a:r>
              <a:rPr lang="en-US" altLang="ja-JP" dirty="0" smtClean="0"/>
              <a:t>Ⅵ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インタラクティブゲーム制作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回</a:t>
            </a:r>
          </a:p>
          <a:p>
            <a:r>
              <a:rPr kumimoji="1" lang="ja-JP" altLang="en-US" dirty="0" smtClean="0"/>
              <a:t>オリエンテーション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授業方針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基本的には前期と一緒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皆さんの声を拾い上げて、特定のテーマに沿った講義と実習を行う</a:t>
            </a:r>
            <a:endParaRPr lang="en-US" altLang="ja-JP" dirty="0" smtClean="0"/>
          </a:p>
          <a:p>
            <a:r>
              <a:rPr kumimoji="1" lang="ja-JP" altLang="en-US" dirty="0" smtClean="0"/>
              <a:t>制作が具体化、詰めの段階に来ている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2</a:t>
            </a:r>
            <a:r>
              <a:rPr lang="ja-JP" altLang="en-US" dirty="0" smtClean="0"/>
              <a:t>年生はチームの企画がさすがに固まる頃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3</a:t>
            </a:r>
            <a:r>
              <a:rPr kumimoji="1" lang="ja-JP" altLang="en-US" dirty="0" smtClean="0"/>
              <a:t>年生は「リベンジ」に向けて</a:t>
            </a:r>
            <a:endParaRPr kumimoji="1" lang="en-US" altLang="ja-JP" dirty="0" smtClean="0"/>
          </a:p>
          <a:p>
            <a:r>
              <a:rPr kumimoji="1" lang="ja-JP" altLang="en-US" dirty="0" smtClean="0"/>
              <a:t>より突っ込んだ内容を取り扱う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やった内容・積み残した内容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3DCG</a:t>
            </a:r>
            <a:r>
              <a:rPr kumimoji="1" lang="ja-JP" altLang="en-US" dirty="0" smtClean="0"/>
              <a:t>基礎</a:t>
            </a:r>
            <a:endParaRPr kumimoji="1" lang="en-US" altLang="ja-JP" dirty="0" smtClean="0"/>
          </a:p>
          <a:p>
            <a:r>
              <a:rPr lang="en-US" altLang="ja-JP" dirty="0" smtClean="0"/>
              <a:t>C++</a:t>
            </a:r>
            <a:r>
              <a:rPr lang="ja-JP" altLang="en-US" dirty="0" smtClean="0"/>
              <a:t>基礎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ポインタとクラス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動的メモリ</a:t>
            </a:r>
            <a:r>
              <a:rPr lang="ja-JP" altLang="en-US" dirty="0" smtClean="0"/>
              <a:t>管理</a:t>
            </a:r>
            <a:endParaRPr lang="en-US" altLang="ja-JP" dirty="0" smtClean="0"/>
          </a:p>
          <a:p>
            <a:r>
              <a:rPr lang="ja-JP" altLang="en-US" dirty="0" smtClean="0"/>
              <a:t>マテリアルとエフェクト</a:t>
            </a:r>
            <a:endParaRPr lang="en-US" altLang="ja-JP" dirty="0" smtClean="0"/>
          </a:p>
          <a:p>
            <a:r>
              <a:rPr kumimoji="1" lang="ja-JP" altLang="en-US" dirty="0" smtClean="0"/>
              <a:t>ベクトル演算の基礎</a:t>
            </a:r>
            <a:endParaRPr kumimoji="1" lang="en-US" altLang="ja-JP" dirty="0" smtClean="0"/>
          </a:p>
          <a:p>
            <a:r>
              <a:rPr kumimoji="1" lang="ja-JP" altLang="en-US" dirty="0" smtClean="0"/>
              <a:t>行列演算の基礎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交差</a:t>
            </a:r>
            <a:r>
              <a:rPr kumimoji="1" lang="ja-JP" altLang="en-US" dirty="0" smtClean="0"/>
              <a:t>交線</a:t>
            </a:r>
            <a:r>
              <a:rPr kumimoji="1" lang="ja-JP" altLang="en-US" dirty="0" smtClean="0"/>
              <a:t>計算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モデル座標</a:t>
            </a:r>
            <a:r>
              <a:rPr lang="ja-JP" altLang="en-US" dirty="0" smtClean="0"/>
              <a:t>系変換</a:t>
            </a:r>
            <a:endParaRPr kumimoji="1" lang="en-US" altLang="ja-JP" dirty="0" smtClean="0"/>
          </a:p>
          <a:p>
            <a:r>
              <a:rPr lang="ja-JP" altLang="en-US" dirty="0" smtClean="0"/>
              <a:t>カメラコントロール</a:t>
            </a:r>
            <a:endParaRPr lang="en-US" altLang="ja-JP" dirty="0" smtClean="0"/>
          </a:p>
          <a:p>
            <a:r>
              <a:rPr lang="ja-JP" altLang="en-US" dirty="0" smtClean="0"/>
              <a:t>状態遷移管理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 smtClean="0"/>
              <a:t>当たり</a:t>
            </a:r>
            <a:r>
              <a:rPr lang="ja-JP" altLang="en-US" dirty="0" smtClean="0"/>
              <a:t>判定上級編</a:t>
            </a:r>
            <a:endParaRPr lang="en-US" altLang="ja-JP" dirty="0" smtClean="0"/>
          </a:p>
          <a:p>
            <a:r>
              <a:rPr kumimoji="1" lang="ja-JP" altLang="en-US" dirty="0" smtClean="0"/>
              <a:t>乱数</a:t>
            </a:r>
            <a:r>
              <a:rPr kumimoji="1" lang="ja-JP" altLang="en-US" dirty="0" smtClean="0"/>
              <a:t>とか</a:t>
            </a:r>
            <a:endParaRPr kumimoji="1" lang="en-US" altLang="ja-JP" dirty="0" smtClean="0"/>
          </a:p>
          <a:p>
            <a:r>
              <a:rPr lang="ja-JP" altLang="en-US" dirty="0" smtClean="0"/>
              <a:t>エフェクトとか</a:t>
            </a:r>
            <a:endParaRPr lang="en-US" altLang="ja-JP" dirty="0" smtClean="0"/>
          </a:p>
          <a:p>
            <a:r>
              <a:rPr kumimoji="1" lang="ja-JP" altLang="en-US" dirty="0" smtClean="0"/>
              <a:t>サウンドとか</a:t>
            </a:r>
            <a:endParaRPr kumimoji="1" lang="en-US" altLang="ja-JP" dirty="0" smtClean="0"/>
          </a:p>
          <a:p>
            <a:r>
              <a:rPr lang="ja-JP" altLang="en-US" dirty="0" smtClean="0"/>
              <a:t>ネットワークとか</a:t>
            </a:r>
            <a:endParaRPr lang="en-US" altLang="ja-JP" dirty="0" smtClean="0"/>
          </a:p>
          <a:p>
            <a:r>
              <a:rPr kumimoji="1" lang="ja-JP" altLang="en-US" dirty="0" smtClean="0"/>
              <a:t>コマンド入力とか</a:t>
            </a:r>
            <a:endParaRPr kumimoji="1" lang="en-US" altLang="ja-JP" dirty="0" smtClean="0"/>
          </a:p>
          <a:p>
            <a:r>
              <a:rPr lang="ja-JP" altLang="en-US" dirty="0" smtClean="0"/>
              <a:t>仕様書とか</a:t>
            </a:r>
            <a:endParaRPr lang="en-US" altLang="ja-JP" dirty="0" smtClean="0"/>
          </a:p>
          <a:p>
            <a:r>
              <a:rPr kumimoji="1" lang="ja-JP" altLang="en-US" dirty="0" smtClean="0"/>
              <a:t>スケジュールとか</a:t>
            </a:r>
            <a:endParaRPr kumimoji="1" lang="en-US" altLang="ja-JP" dirty="0" smtClean="0"/>
          </a:p>
          <a:p>
            <a:r>
              <a:rPr lang="ja-JP" altLang="en-US" dirty="0" smtClean="0"/>
              <a:t>仕上げの注意とか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マルチスレッド</a:t>
            </a:r>
            <a:endParaRPr kumimoji="1" lang="en-US" altLang="ja-JP" dirty="0" smtClean="0"/>
          </a:p>
          <a:p>
            <a:r>
              <a:rPr kumimoji="1" lang="ja-JP" altLang="en-US" dirty="0" smtClean="0"/>
              <a:t>ネットワーク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そろそろ仕様をまとめよう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仕様は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段階のレイヤーで考える</a:t>
            </a:r>
          </a:p>
          <a:p>
            <a:pPr lvl="1"/>
            <a:r>
              <a:rPr lang="ja-JP" altLang="en-US" dirty="0" smtClean="0"/>
              <a:t>外部仕様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マニュアルに書いてあるレベル</a:t>
            </a:r>
          </a:p>
          <a:p>
            <a:pPr lvl="1"/>
            <a:r>
              <a:rPr kumimoji="1" lang="ja-JP" altLang="en-US" dirty="0" smtClean="0"/>
              <a:t>内部仕様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画面の枚数、モードの数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モーションの細かなフレーム設定など</a:t>
            </a:r>
          </a:p>
          <a:p>
            <a:pPr lvl="1"/>
            <a:r>
              <a:rPr lang="ja-JP" altLang="en-US" dirty="0" smtClean="0"/>
              <a:t>詳細設計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どういうクラスが必要か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どういう処理が必要か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外部仕様の要素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プレイヤーが見ることになる「画面」の列挙</a:t>
            </a:r>
            <a:endParaRPr kumimoji="1" lang="en-US" altLang="ja-JP" dirty="0" smtClean="0"/>
          </a:p>
          <a:p>
            <a:r>
              <a:rPr kumimoji="1" lang="ja-JP" altLang="en-US" dirty="0" smtClean="0"/>
              <a:t>「画面」ごとの操作方法</a:t>
            </a:r>
            <a:endParaRPr kumimoji="1" lang="en-US" altLang="ja-JP" dirty="0" smtClean="0"/>
          </a:p>
          <a:p>
            <a:r>
              <a:rPr lang="ja-JP" altLang="en-US" dirty="0" smtClean="0"/>
              <a:t>「画面」ごとに表示する内容</a:t>
            </a:r>
            <a:endParaRPr lang="en-US" altLang="ja-JP" dirty="0" smtClean="0"/>
          </a:p>
          <a:p>
            <a:r>
              <a:rPr kumimoji="1" lang="ja-JP" altLang="en-US" dirty="0" smtClean="0"/>
              <a:t>ゲームのルール</a:t>
            </a:r>
            <a:endParaRPr kumimoji="1" lang="en-US" altLang="ja-JP" dirty="0" smtClean="0"/>
          </a:p>
          <a:p>
            <a:r>
              <a:rPr lang="ja-JP" altLang="en-US" dirty="0" smtClean="0"/>
              <a:t>基本テクニック</a:t>
            </a:r>
            <a:endParaRPr lang="en-US" altLang="ja-JP" dirty="0" smtClean="0"/>
          </a:p>
          <a:p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とりあえず想定できる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応用テクニック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内部仕様の要素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「画面」の要素を更に分割する</a:t>
            </a:r>
            <a:endParaRPr kumimoji="1" lang="en-US" altLang="ja-JP" dirty="0" smtClean="0"/>
          </a:p>
          <a:p>
            <a:r>
              <a:rPr lang="ja-JP" altLang="en-US" dirty="0" smtClean="0"/>
              <a:t>細かなメニューの内容、動作もフォロー</a:t>
            </a:r>
            <a:endParaRPr lang="en-US" altLang="ja-JP" dirty="0" smtClean="0"/>
          </a:p>
          <a:p>
            <a:r>
              <a:rPr kumimoji="1" lang="ja-JP" altLang="en-US" dirty="0" smtClean="0"/>
              <a:t>必要な「素材」の確定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素材の運用に必要な「スペック」の確定</a:t>
            </a:r>
            <a:endParaRPr lang="en-US" altLang="ja-JP" dirty="0" smtClean="0"/>
          </a:p>
          <a:p>
            <a:r>
              <a:rPr kumimoji="1" lang="ja-JP" altLang="en-US" dirty="0" smtClean="0"/>
              <a:t>画面内に存在するオブジェクトの列挙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そのオブジェクトが持ちうる状態の列挙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状態遷移の管理、遷移条件の図式化など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詳細設計の要素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内部仕様を実現するために必要なクラス構成、機能を検討</a:t>
            </a:r>
            <a:endParaRPr kumimoji="1" lang="en-US" altLang="ja-JP" dirty="0" smtClean="0"/>
          </a:p>
          <a:p>
            <a:r>
              <a:rPr lang="ja-JP" altLang="en-US" dirty="0" smtClean="0"/>
              <a:t>オブジェクト指向を掴んでいると有利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ただし、それが全てではない</a:t>
            </a:r>
            <a:endParaRPr kumimoji="1" lang="en-US" altLang="ja-JP" dirty="0" smtClean="0"/>
          </a:p>
          <a:p>
            <a:r>
              <a:rPr lang="ja-JP" altLang="en-US" dirty="0" smtClean="0"/>
              <a:t>現状で実現できること、できないことを切り分けて整理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現状でできることを甘く見積もりすぎない！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できないことを相談もしないうちからあきらめない！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ユーティリティクラスの重要性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詳細設計を詰める上で必要な機能を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リストアップ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FK</a:t>
            </a:r>
            <a:r>
              <a:rPr lang="ja-JP" altLang="en-US" dirty="0" smtClean="0"/>
              <a:t>や</a:t>
            </a:r>
            <a:r>
              <a:rPr lang="en-US" altLang="ja-JP" dirty="0" smtClean="0"/>
              <a:t>FKUT</a:t>
            </a:r>
            <a:r>
              <a:rPr lang="ja-JP" altLang="en-US" dirty="0" smtClean="0"/>
              <a:t>を使ってできること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組み合わせて便利に使えるもの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新たに自分たちで作り出すもの</a:t>
            </a:r>
            <a:endParaRPr kumimoji="1" lang="en-US" altLang="ja-JP" dirty="0" smtClean="0"/>
          </a:p>
          <a:p>
            <a:r>
              <a:rPr kumimoji="1" lang="ja-JP" altLang="en-US" dirty="0" smtClean="0"/>
              <a:t>出来るだけクラスとして構成し、自分や他の人が再利用できるようにしよう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いいクラス作ってくれたら</a:t>
            </a:r>
            <a:r>
              <a:rPr lang="en-US" altLang="ja-JP" dirty="0" smtClean="0"/>
              <a:t>FKUT</a:t>
            </a:r>
            <a:r>
              <a:rPr lang="ja-JP" altLang="en-US" dirty="0" smtClean="0"/>
              <a:t>に採用させてもらいたいなぁ～とか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pPr lvl="2"/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とりあえず今日は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卒研選抜があるため早めに切り上げさせてください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その代わりといっちゃあなんだが、来週の授業資料を先行公開しておきます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あらかじめ予習するなり、やっちゃうなりするとよいでしょう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398</Words>
  <Application>Microsoft Office PowerPoint</Application>
  <PresentationFormat>画面に合わせる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テーマ</vt:lpstr>
      <vt:lpstr>プロジェクト演習Ⅳ・Ⅵ インタラクティブゲーム制作</vt:lpstr>
      <vt:lpstr>授業方針</vt:lpstr>
      <vt:lpstr>やった内容・積み残した内容</vt:lpstr>
      <vt:lpstr>そろそろ仕様をまとめよう</vt:lpstr>
      <vt:lpstr>外部仕様の要素</vt:lpstr>
      <vt:lpstr>内部仕様の要素</vt:lpstr>
      <vt:lpstr>詳細設計の要素</vt:lpstr>
      <vt:lpstr>ユーティリティクラスの重要性</vt:lpstr>
      <vt:lpstr>とりあえず今日は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竹内 亮太</cp:lastModifiedBy>
  <cp:revision>31</cp:revision>
  <dcterms:created xsi:type="dcterms:W3CDTF">2009-10-06T17:40:33Z</dcterms:created>
  <dcterms:modified xsi:type="dcterms:W3CDTF">2010-10-05T05:21:48Z</dcterms:modified>
</cp:coreProperties>
</file>