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80" r:id="rId5"/>
    <p:sldId id="281" r:id="rId6"/>
    <p:sldId id="289" r:id="rId7"/>
    <p:sldId id="282" r:id="rId8"/>
    <p:sldId id="291" r:id="rId9"/>
    <p:sldId id="292" r:id="rId10"/>
    <p:sldId id="296" r:id="rId11"/>
    <p:sldId id="290" r:id="rId12"/>
    <p:sldId id="293" r:id="rId13"/>
    <p:sldId id="294" r:id="rId14"/>
    <p:sldId id="295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3" autoAdjust="0"/>
  </p:normalViewPr>
  <p:slideViewPr>
    <p:cSldViewPr>
      <p:cViewPr varScale="1">
        <p:scale>
          <a:sx n="94" d="100"/>
          <a:sy n="94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2010/12/15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効率よく、わかりやすく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インクルードとは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使いたい関数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やその他もろもろ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のヘッダーファイル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お品書き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を取り込む命令</a:t>
            </a:r>
            <a:endParaRPr kumimoji="1" lang="en-US" altLang="ja-JP" dirty="0" smtClean="0"/>
          </a:p>
          <a:p>
            <a:r>
              <a:rPr kumimoji="1" lang="ja-JP" altLang="en-US" dirty="0" smtClean="0"/>
              <a:t>動作としては、ファイルに書かれている内容をその場にコピペするのと大差ない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なので</a:t>
            </a:r>
            <a:r>
              <a:rPr lang="ja-JP" altLang="en-US" dirty="0" smtClean="0"/>
              <a:t>、プロトタイプ宣言を直書きしても、ヘッダーをインクルードしても動作は一緒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ゲームでよく使う関数の作り方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返値は要らない場合が多い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座標</a:t>
            </a:r>
            <a:r>
              <a:rPr lang="ja-JP" altLang="en-US" dirty="0" smtClean="0"/>
              <a:t>や数値の計算をしたい場合は返値を返すように作るとよい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</a:t>
            </a:r>
            <a:r>
              <a:rPr lang="en-US" altLang="ja-JP" dirty="0" err="1" smtClean="0"/>
              <a:t>nt</a:t>
            </a:r>
            <a:r>
              <a:rPr lang="en-US" altLang="ja-JP" dirty="0" smtClean="0"/>
              <a:t>, double</a:t>
            </a:r>
            <a:r>
              <a:rPr lang="ja-JP" altLang="en-US" dirty="0" smtClean="0"/>
              <a:t>の他に、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などが返値としてよく用いられる</a:t>
            </a:r>
            <a:endParaRPr lang="en-US" altLang="ja-JP" dirty="0" smtClean="0"/>
          </a:p>
          <a:p>
            <a:r>
              <a:rPr kumimoji="1" lang="ja-JP" altLang="en-US" dirty="0" smtClean="0"/>
              <a:t>引数</a:t>
            </a:r>
            <a:r>
              <a:rPr kumimoji="1" lang="ja-JP" altLang="en-US" dirty="0" smtClean="0"/>
              <a:t>は「参照渡し」にした方がよい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引数リスト</a:t>
            </a:r>
            <a:r>
              <a:rPr lang="ja-JP" altLang="en-US" dirty="0" smtClean="0"/>
              <a:t>で受け取る変数名の前に「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」を付ける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>
                <a:solidFill>
                  <a:srgbClr val="FF0000"/>
                </a:solidFill>
              </a:rPr>
              <a:t>fkut</a:t>
            </a:r>
            <a:r>
              <a:rPr kumimoji="1" lang="ja-JP" altLang="en-US" dirty="0" smtClean="0">
                <a:solidFill>
                  <a:srgbClr val="FF0000"/>
                </a:solidFill>
              </a:rPr>
              <a:t>系の変数は必須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kumimoji="1" lang="en-US" altLang="ja-JP" dirty="0" err="1" smtClean="0"/>
              <a:t>fk</a:t>
            </a:r>
            <a:r>
              <a:rPr kumimoji="1" lang="ja-JP" altLang="en-US" dirty="0" smtClean="0"/>
              <a:t>系も基本的に参照渡しの方が問題が起きない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値渡しと参照渡しの違い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値渡し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通常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の関数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void 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 *= 2;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// </a:t>
            </a:r>
            <a:r>
              <a:rPr lang="ja-JP" altLang="en-US" dirty="0" smtClean="0"/>
              <a:t>以下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内だとする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iValue</a:t>
            </a:r>
            <a:r>
              <a:rPr lang="en-US" altLang="ja-JP" dirty="0" smtClean="0"/>
              <a:t> = 10;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func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iValue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// </a:t>
            </a:r>
            <a:r>
              <a:rPr kumimoji="1" lang="ja-JP" altLang="en-US" dirty="0" smtClean="0"/>
              <a:t>ここでの</a:t>
            </a:r>
            <a:r>
              <a:rPr kumimoji="1" lang="en-US" altLang="ja-JP" dirty="0" err="1" smtClean="0"/>
              <a:t>iValue</a:t>
            </a:r>
            <a:r>
              <a:rPr kumimoji="1" lang="ja-JP" altLang="en-US" dirty="0" smtClean="0"/>
              <a:t>の値は</a:t>
            </a:r>
            <a:r>
              <a:rPr kumimoji="1" lang="en-US" altLang="ja-JP" dirty="0" smtClean="0"/>
              <a:t>?</a:t>
            </a:r>
            <a:r>
              <a:rPr kumimoji="1" lang="en-US" altLang="ja-JP" dirty="0" smtClean="0"/>
              <a:t>	</a:t>
            </a:r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参照渡しの関数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void 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&amp;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err="1" smtClean="0"/>
              <a:t>iA</a:t>
            </a:r>
            <a:r>
              <a:rPr kumimoji="1" lang="en-US" altLang="ja-JP" dirty="0" smtClean="0"/>
              <a:t> *= 2;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//</a:t>
            </a:r>
            <a:r>
              <a:rPr lang="ja-JP" altLang="en-US" dirty="0" smtClean="0"/>
              <a:t> </a:t>
            </a:r>
            <a:r>
              <a:rPr lang="ja-JP" altLang="en-US" dirty="0" smtClean="0"/>
              <a:t>以下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内だとする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iValue</a:t>
            </a:r>
            <a:r>
              <a:rPr lang="en-US" altLang="ja-JP" dirty="0" smtClean="0"/>
              <a:t> = 10;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en-US" altLang="ja-JP" dirty="0" err="1" smtClean="0"/>
              <a:t>func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iValue</a:t>
            </a:r>
            <a:r>
              <a:rPr kumimoji="1" lang="en-US" altLang="ja-JP" dirty="0" smtClean="0"/>
              <a:t>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// </a:t>
            </a:r>
            <a:r>
              <a:rPr kumimoji="1" lang="ja-JP" altLang="en-US" dirty="0" smtClean="0"/>
              <a:t>ここでの</a:t>
            </a:r>
            <a:r>
              <a:rPr kumimoji="1" lang="en-US" altLang="ja-JP" dirty="0" err="1" smtClean="0"/>
              <a:t>iValue</a:t>
            </a:r>
            <a:r>
              <a:rPr kumimoji="1" lang="ja-JP" altLang="en-US" dirty="0" smtClean="0"/>
              <a:t>の値は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違いのまとめ</a:t>
            </a:r>
            <a:endParaRPr kumimoji="1"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値渡しだと、引数として「同じ値がコピーされる」ので、関数側でいじってもコピー元には影響がない</a:t>
            </a:r>
            <a:endParaRPr kumimoji="1" lang="en-US" altLang="ja-JP" dirty="0" smtClean="0"/>
          </a:p>
          <a:p>
            <a:r>
              <a:rPr lang="ja-JP" altLang="en-US" dirty="0" smtClean="0"/>
              <a:t>参照渡しだ</a:t>
            </a:r>
            <a:r>
              <a:rPr lang="ja-JP" altLang="en-US" dirty="0" smtClean="0"/>
              <a:t>と、引数として「その変数の箱自体が渡される」ので、関数側でいじった結果が反映される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多く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場合</a:t>
            </a:r>
            <a:r>
              <a:rPr lang="ja-JP" altLang="en-US" dirty="0" smtClean="0"/>
              <a:t>はこっちの挙動の方がうれしい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だが</a:t>
            </a:r>
            <a:r>
              <a:rPr kumimoji="1" lang="ja-JP" altLang="en-US" dirty="0" smtClean="0"/>
              <a:t>、変数ではなく値を直書きしているものは受け取れない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キー</a:t>
            </a:r>
            <a:r>
              <a:rPr lang="ja-JP" altLang="en-US" dirty="0" smtClean="0"/>
              <a:t>の種類が参照受けじゃないのはそのため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引数</a:t>
            </a:r>
            <a:r>
              <a:rPr lang="ja-JP" altLang="en-US" dirty="0" smtClean="0"/>
              <a:t>を意図せずにいじって混乱することもある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その他注意点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と混乱しないように！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Java</a:t>
            </a:r>
            <a:r>
              <a:rPr lang="ja-JP" altLang="en-US" dirty="0" smtClean="0"/>
              <a:t>で習っている引数は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, double</a:t>
            </a:r>
            <a:r>
              <a:rPr lang="ja-JP" altLang="en-US" dirty="0" smtClean="0"/>
              <a:t>については「値渡し」です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配列</a:t>
            </a:r>
            <a:r>
              <a:rPr kumimoji="1" lang="ja-JP" altLang="en-US" dirty="0" smtClean="0"/>
              <a:t>について</a:t>
            </a:r>
            <a:r>
              <a:rPr kumimoji="1" lang="ja-JP" altLang="en-US" dirty="0" smtClean="0"/>
              <a:t>は「参照渡し」になっています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これ</a:t>
            </a:r>
            <a:r>
              <a:rPr lang="ja-JP" altLang="en-US" dirty="0" smtClean="0"/>
              <a:t>は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でもそう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err="1" smtClean="0"/>
              <a:t>には</a:t>
            </a:r>
            <a:r>
              <a:rPr kumimoji="1" lang="en-US" altLang="ja-JP" dirty="0" smtClean="0"/>
              <a:t>&amp;</a:t>
            </a:r>
            <a:r>
              <a:rPr kumimoji="1" lang="ja-JP" altLang="en-US" dirty="0" smtClean="0"/>
              <a:t>を付ければ参照渡し、という機能はありません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配列を渡したい場合の引数リスト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en-US" altLang="ja-JP" dirty="0" smtClean="0"/>
              <a:t> [] </a:t>
            </a:r>
            <a:r>
              <a:rPr lang="en-US" altLang="ja-JP" dirty="0" err="1" smtClean="0"/>
              <a:t>iArray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fk_Model</a:t>
            </a:r>
            <a:r>
              <a:rPr kumimoji="1" lang="en-US" altLang="ja-JP" dirty="0" smtClean="0"/>
              <a:t> [] </a:t>
            </a:r>
            <a:r>
              <a:rPr kumimoji="1" lang="en-US" altLang="ja-JP" dirty="0" err="1" smtClean="0"/>
              <a:t>mArray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SpecialKey</a:t>
            </a:r>
            <a:r>
              <a:rPr kumimoji="1" lang="ja-JP" altLang="en-US" dirty="0" smtClean="0"/>
              <a:t>のコードを渡したい場合の引数リスト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fk_SpecialKey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spKey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関数</a:t>
            </a:r>
            <a:r>
              <a:rPr lang="en-US" altLang="ja-JP" dirty="0" smtClean="0"/>
              <a:t>(</a:t>
            </a:r>
            <a:r>
              <a:rPr lang="ja-JP" altLang="en-US" dirty="0" smtClean="0"/>
              <a:t>メソッド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</a:t>
            </a:r>
            <a:r>
              <a:rPr lang="ja-JP" altLang="en-US" dirty="0" smtClean="0"/>
              <a:t>扱い方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関数の作り方・使い方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値の渡し方・受け取り方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別ファイルへの分け方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内容として</a:t>
            </a:r>
            <a:r>
              <a:rPr lang="ja-JP" altLang="en-US" dirty="0" smtClean="0"/>
              <a:t>は若干高度になります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今日の内容</a:t>
            </a:r>
            <a:r>
              <a:rPr lang="ja-JP" altLang="en-US" dirty="0" smtClean="0"/>
              <a:t>は使わなくてもゲームは作れます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ただ</a:t>
            </a:r>
            <a:r>
              <a:rPr lang="ja-JP" altLang="en-US" dirty="0" smtClean="0"/>
              <a:t>、より複雑なものは作りやすくなります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今週の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更新情報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特にありません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関数の使い方の例</a:t>
            </a:r>
            <a:r>
              <a:rPr lang="ja-JP" altLang="en-US" dirty="0" smtClean="0"/>
              <a:t>を</a:t>
            </a:r>
            <a:r>
              <a:rPr lang="ja-JP" altLang="en-US" dirty="0" smtClean="0"/>
              <a:t>示しています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関数を使ってスマートに書こう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でも難しいとは思ったでしょうが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関数と</a:t>
            </a:r>
            <a:r>
              <a:rPr kumimoji="1" lang="ja-JP" altLang="en-US" dirty="0" smtClean="0"/>
              <a:t>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で言うところの「メソッド」です</a:t>
            </a:r>
            <a:endParaRPr kumimoji="1" lang="en-US" altLang="ja-JP" dirty="0" smtClean="0"/>
          </a:p>
          <a:p>
            <a:r>
              <a:rPr lang="ja-JP" altLang="en-US" dirty="0" smtClean="0"/>
              <a:t>以下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特徴を持ちます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いくつか</a:t>
            </a:r>
            <a:r>
              <a:rPr kumimoji="1" lang="ja-JP" altLang="en-US" dirty="0" smtClean="0"/>
              <a:t>の処理を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カタマリにしておき、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必要に応じて呼び出せる。呼び出した処理が終わったら元の場所に戻ってくる。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呼び出す際に必要な値を引き渡せる。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要らなければ渡さなくてもいい。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戻って</a:t>
            </a:r>
            <a:r>
              <a:rPr lang="ja-JP" altLang="en-US" dirty="0" smtClean="0"/>
              <a:t>くる際に計算結果を返すことができる。要らなければ返さなくてもいい。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との違い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大枠は似ているが、細かいお作法が違うので気をつけよう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枕詞「</a:t>
            </a:r>
            <a:r>
              <a:rPr kumimoji="1" lang="en-US" altLang="ja-JP" dirty="0" smtClean="0"/>
              <a:t>public</a:t>
            </a:r>
            <a:r>
              <a:rPr kumimoji="1" lang="ja-JP" altLang="en-US" dirty="0" smtClean="0"/>
              <a:t>」は要らない</a:t>
            </a:r>
            <a:endParaRPr kumimoji="1" lang="en-US" altLang="ja-JP" dirty="0" smtClean="0"/>
          </a:p>
          <a:p>
            <a:r>
              <a:rPr lang="ja-JP" altLang="en-US" dirty="0" smtClean="0"/>
              <a:t>「お品書き」と「関数本体」を分けて書く必要がある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厳密には必須じゃないけど、必須として覚えた方がよい</a:t>
            </a:r>
            <a:endParaRPr kumimoji="1" lang="en-US" altLang="ja-JP" dirty="0" smtClean="0"/>
          </a:p>
          <a:p>
            <a:r>
              <a:rPr lang="ja-JP" altLang="en-US" dirty="0" smtClean="0"/>
              <a:t>数値以外の変数を受けとる時は引数リストに「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」を付ける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詳細</a:t>
            </a:r>
            <a:r>
              <a:rPr kumimoji="1" lang="ja-JP" altLang="en-US" dirty="0" smtClean="0"/>
              <a:t>は</a:t>
            </a:r>
            <a:r>
              <a:rPr kumimoji="1" lang="ja-JP" altLang="en-US" dirty="0" smtClean="0"/>
              <a:t>後述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キーを押したら音がなる関数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今日のサンプルを参照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playSoundByKey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関数は「関数名</a:t>
            </a:r>
            <a:r>
              <a:rPr lang="en-US" altLang="ja-JP" dirty="0" smtClean="0"/>
              <a:t>()</a:t>
            </a:r>
            <a:r>
              <a:rPr lang="ja-JP" altLang="en-US" dirty="0" smtClean="0"/>
              <a:t>」と表記することが多い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ウィンドウの変数、判定するキーの種類、鳴らしたい</a:t>
            </a:r>
            <a:r>
              <a:rPr lang="en-US" altLang="ja-JP" dirty="0" smtClean="0"/>
              <a:t>SE</a:t>
            </a:r>
            <a:r>
              <a:rPr lang="ja-JP" altLang="en-US" dirty="0" smtClean="0"/>
              <a:t>の変数、再生フラグ変数を引数として渡している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お品書きと本体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関数を作る時の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返値の種類 関数名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引数リスト</a:t>
            </a:r>
            <a:r>
              <a:rPr kumimoji="1" lang="en-US" altLang="ja-JP" dirty="0" smtClean="0"/>
              <a:t>);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の部分をこの授業ではお品書きと呼ぶ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正確に</a:t>
            </a:r>
            <a:r>
              <a:rPr lang="ja-JP" altLang="en-US" dirty="0" smtClean="0"/>
              <a:t>は「プロトタイプ宣言」と呼ぶ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プログラムの先頭</a:t>
            </a:r>
            <a:r>
              <a:rPr kumimoji="1" lang="en-US" altLang="ja-JP" dirty="0" smtClean="0"/>
              <a:t>(main()</a:t>
            </a:r>
            <a:r>
              <a:rPr kumimoji="1" lang="ja-JP" altLang="en-US" dirty="0" smtClean="0"/>
              <a:t>より前、</a:t>
            </a:r>
            <a:r>
              <a:rPr kumimoji="1" lang="en-US" altLang="ja-JP" dirty="0" smtClean="0"/>
              <a:t>#include</a:t>
            </a:r>
            <a:r>
              <a:rPr kumimoji="1" lang="ja-JP" altLang="en-US" dirty="0" smtClean="0"/>
              <a:t>より後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にお品書きを書く</a:t>
            </a:r>
            <a:endParaRPr kumimoji="1" lang="en-US" altLang="ja-JP" dirty="0" smtClean="0"/>
          </a:p>
          <a:p>
            <a:r>
              <a:rPr lang="ja-JP" altLang="en-US" dirty="0" smtClean="0"/>
              <a:t>その後ろ</a:t>
            </a:r>
            <a:r>
              <a:rPr lang="ja-JP" altLang="en-US" dirty="0" smtClean="0"/>
              <a:t>にお品書きと本体を書くようにする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でもそうやっていくと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ファイルが膨れあがっていく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お品書き、本体と、その関数を使いたいファイルは別々にすることができる</a:t>
            </a:r>
            <a:endParaRPr kumimoji="1" lang="en-US" altLang="ja-JP" dirty="0" smtClean="0"/>
          </a:p>
          <a:p>
            <a:r>
              <a:rPr lang="ja-JP" altLang="en-US" dirty="0" smtClean="0"/>
              <a:t>プロジェクトを右クリック→追加→新しい項目、で以下の種類のファイルを追加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ヘッダーファイル</a:t>
            </a:r>
            <a:r>
              <a:rPr kumimoji="1" lang="en-US" altLang="ja-JP" dirty="0" smtClean="0"/>
              <a:t>(.h)</a:t>
            </a:r>
          </a:p>
          <a:p>
            <a:pPr lvl="2"/>
            <a:r>
              <a:rPr lang="ja-JP" altLang="en-US" dirty="0" smtClean="0"/>
              <a:t>お品</a:t>
            </a:r>
            <a:r>
              <a:rPr lang="ja-JP" altLang="en-US" dirty="0" smtClean="0"/>
              <a:t>書きを書くファイル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</a:t>
            </a:r>
            <a:r>
              <a:rPr lang="en-US" altLang="ja-JP" dirty="0" smtClean="0"/>
              <a:t>++</a:t>
            </a:r>
            <a:r>
              <a:rPr lang="ja-JP" altLang="en-US" dirty="0" smtClean="0"/>
              <a:t>ファイル</a:t>
            </a:r>
            <a:r>
              <a:rPr lang="en-US" altLang="ja-JP" dirty="0" smtClean="0"/>
              <a:t>(.</a:t>
            </a:r>
            <a:r>
              <a:rPr lang="en-US" altLang="ja-JP" dirty="0" err="1" smtClean="0"/>
              <a:t>cpp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関数本体を書くファイル</a:t>
            </a:r>
            <a:endParaRPr lang="en-US" altLang="ja-JP" dirty="0" smtClean="0"/>
          </a:p>
          <a:p>
            <a:r>
              <a:rPr lang="ja-JP" altLang="en-US" dirty="0" smtClean="0"/>
              <a:t>ファイル名</a:t>
            </a:r>
            <a:r>
              <a:rPr lang="ja-JP" altLang="en-US" dirty="0" smtClean="0"/>
              <a:t>は何でも良い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の対応は分かるようにした方がいい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700</Words>
  <Application>Microsoft Office PowerPoint</Application>
  <PresentationFormat>画面に合わせる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プロジェクト演習Ⅱ インタラクティブゲーム制作</vt:lpstr>
      <vt:lpstr>今日の内容</vt:lpstr>
      <vt:lpstr>今週のプロジェクト</vt:lpstr>
      <vt:lpstr>関数を使ってスマートに書こう</vt:lpstr>
      <vt:lpstr>関数とは</vt:lpstr>
      <vt:lpstr>Javaとの違い</vt:lpstr>
      <vt:lpstr>キーを押したら音がなる関数</vt:lpstr>
      <vt:lpstr>お品書きと本体</vt:lpstr>
      <vt:lpstr>でもそうやっていくと 1つのファイルが膨れあがっていく</vt:lpstr>
      <vt:lpstr>インクルードとは</vt:lpstr>
      <vt:lpstr>ゲームでよく使う関数の作り方</vt:lpstr>
      <vt:lpstr>値渡しと参照渡しの違い</vt:lpstr>
      <vt:lpstr>違いのまとめ</vt:lpstr>
      <vt:lpstr>その他注意点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174</cp:revision>
  <dcterms:created xsi:type="dcterms:W3CDTF">2009-10-06T17:40:33Z</dcterms:created>
  <dcterms:modified xsi:type="dcterms:W3CDTF">2010-12-15T07:00:40Z</dcterms:modified>
</cp:coreProperties>
</file>