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6" r:id="rId3"/>
    <p:sldId id="258" r:id="rId4"/>
    <p:sldId id="268" r:id="rId5"/>
    <p:sldId id="280" r:id="rId6"/>
    <p:sldId id="281" r:id="rId7"/>
    <p:sldId id="282" r:id="rId8"/>
    <p:sldId id="284" r:id="rId9"/>
    <p:sldId id="286" r:id="rId10"/>
    <p:sldId id="283" r:id="rId11"/>
    <p:sldId id="287" r:id="rId12"/>
    <p:sldId id="285" r:id="rId13"/>
    <p:sldId id="288" r:id="rId14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03" autoAdjust="0"/>
  </p:normalViewPr>
  <p:slideViewPr>
    <p:cSldViewPr>
      <p:cViewPr varScale="1">
        <p:scale>
          <a:sx n="94" d="100"/>
          <a:sy n="94" d="100"/>
        </p:scale>
        <p:origin x="-62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BAE54-8286-40E6-B176-95992E070C67}" type="datetimeFigureOut">
              <a:rPr kumimoji="1" lang="ja-JP" altLang="en-US" smtClean="0"/>
              <a:pPr/>
              <a:t>2010/12/8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FBF0FF-771D-4C1C-B3B1-9BC9468D2239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BAE54-8286-40E6-B176-95992E070C67}" type="datetimeFigureOut">
              <a:rPr kumimoji="1" lang="ja-JP" altLang="en-US" smtClean="0"/>
              <a:pPr/>
              <a:t>2010/12/8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FBF0FF-771D-4C1C-B3B1-9BC9468D2239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BAE54-8286-40E6-B176-95992E070C67}" type="datetimeFigureOut">
              <a:rPr kumimoji="1" lang="ja-JP" altLang="en-US" smtClean="0"/>
              <a:pPr/>
              <a:t>2010/12/8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FBF0FF-771D-4C1C-B3B1-9BC9468D2239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BAE54-8286-40E6-B176-95992E070C67}" type="datetimeFigureOut">
              <a:rPr kumimoji="1" lang="ja-JP" altLang="en-US" smtClean="0"/>
              <a:pPr/>
              <a:t>2010/12/8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FBF0FF-771D-4C1C-B3B1-9BC9468D2239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BAE54-8286-40E6-B176-95992E070C67}" type="datetimeFigureOut">
              <a:rPr kumimoji="1" lang="ja-JP" altLang="en-US" smtClean="0"/>
              <a:pPr/>
              <a:t>2010/12/8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FBF0FF-771D-4C1C-B3B1-9BC9468D2239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BAE54-8286-40E6-B176-95992E070C67}" type="datetimeFigureOut">
              <a:rPr kumimoji="1" lang="ja-JP" altLang="en-US" smtClean="0"/>
              <a:pPr/>
              <a:t>2010/12/8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FBF0FF-771D-4C1C-B3B1-9BC9468D2239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BAE54-8286-40E6-B176-95992E070C67}" type="datetimeFigureOut">
              <a:rPr kumimoji="1" lang="ja-JP" altLang="en-US" smtClean="0"/>
              <a:pPr/>
              <a:t>2010/12/8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FBF0FF-771D-4C1C-B3B1-9BC9468D2239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BAE54-8286-40E6-B176-95992E070C67}" type="datetimeFigureOut">
              <a:rPr kumimoji="1" lang="ja-JP" altLang="en-US" smtClean="0"/>
              <a:pPr/>
              <a:t>2010/12/8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FBF0FF-771D-4C1C-B3B1-9BC9468D2239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BAE54-8286-40E6-B176-95992E070C67}" type="datetimeFigureOut">
              <a:rPr kumimoji="1" lang="ja-JP" altLang="en-US" smtClean="0"/>
              <a:pPr/>
              <a:t>2010/12/8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FBF0FF-771D-4C1C-B3B1-9BC9468D2239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BAE54-8286-40E6-B176-95992E070C67}" type="datetimeFigureOut">
              <a:rPr kumimoji="1" lang="ja-JP" altLang="en-US" smtClean="0"/>
              <a:pPr/>
              <a:t>2010/12/8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FBF0FF-771D-4C1C-B3B1-9BC9468D2239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BAE54-8286-40E6-B176-95992E070C67}" type="datetimeFigureOut">
              <a:rPr kumimoji="1" lang="ja-JP" altLang="en-US" smtClean="0"/>
              <a:pPr/>
              <a:t>2010/12/8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FBF0FF-771D-4C1C-B3B1-9BC9468D2239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0BAE54-8286-40E6-B176-95992E070C67}" type="datetimeFigureOut">
              <a:rPr kumimoji="1" lang="ja-JP" altLang="en-US" smtClean="0"/>
              <a:pPr/>
              <a:t>2010/12/8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FBF0FF-771D-4C1C-B3B1-9BC9468D2239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メイリオ" pitchFamily="50" charset="-128"/>
          <a:ea typeface="メイリオ" pitchFamily="50" charset="-128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メイリオ" pitchFamily="50" charset="-128"/>
          <a:ea typeface="メイリオ" pitchFamily="50" charset="-128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メイリオ" pitchFamily="50" charset="-128"/>
          <a:ea typeface="メイリオ" pitchFamily="50" charset="-128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メイリオ" pitchFamily="50" charset="-128"/>
          <a:ea typeface="メイリオ" pitchFamily="50" charset="-128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メイリオ" pitchFamily="50" charset="-128"/>
          <a:ea typeface="メイリオ" pitchFamily="50" charset="-128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メイリオ" pitchFamily="50" charset="-128"/>
          <a:ea typeface="メイリオ" pitchFamily="50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kumimoji="1" lang="ja-JP" altLang="en-US" dirty="0" smtClean="0"/>
              <a:t>プロジェクト演習</a:t>
            </a:r>
            <a:r>
              <a:rPr lang="en-US" altLang="ja-JP" dirty="0" smtClean="0"/>
              <a:t>Ⅱ</a:t>
            </a:r>
            <a:r>
              <a:rPr lang="ja-JP" altLang="en-US" dirty="0" smtClean="0"/>
              <a:t/>
            </a:r>
            <a:br>
              <a:rPr lang="ja-JP" altLang="en-US" dirty="0" smtClean="0"/>
            </a:br>
            <a:r>
              <a:rPr lang="ja-JP" altLang="en-US" dirty="0"/>
              <a:t>インタラクティブゲーム制作</a:t>
            </a: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10</a:t>
            </a:r>
            <a:r>
              <a:rPr kumimoji="1" lang="ja-JP" altLang="en-US" dirty="0" smtClean="0"/>
              <a:t>回</a:t>
            </a:r>
            <a:endParaRPr kumimoji="1" lang="ja-JP" altLang="en-US" dirty="0" smtClean="0"/>
          </a:p>
          <a:p>
            <a:r>
              <a:rPr kumimoji="1" lang="ja-JP" altLang="en-US" dirty="0" smtClean="0"/>
              <a:t>はじめての</a:t>
            </a:r>
            <a:r>
              <a:rPr kumimoji="1" lang="en-US" altLang="ja-JP" dirty="0" smtClean="0"/>
              <a:t>3D</a:t>
            </a:r>
            <a:r>
              <a:rPr kumimoji="1" lang="ja-JP" altLang="en-US" dirty="0" smtClean="0"/>
              <a:t>プログラミング</a:t>
            </a:r>
          </a:p>
          <a:p>
            <a:r>
              <a:rPr lang="ja-JP" altLang="en-US" dirty="0" smtClean="0"/>
              <a:t>やっぱり</a:t>
            </a:r>
            <a:r>
              <a:rPr lang="en-US" altLang="ja-JP" dirty="0" smtClean="0"/>
              <a:t>2</a:t>
            </a:r>
            <a:r>
              <a:rPr lang="ja-JP" altLang="en-US" dirty="0" smtClean="0"/>
              <a:t>次元もいい</a:t>
            </a:r>
            <a:r>
              <a:rPr lang="ja-JP" altLang="en-US" dirty="0" err="1" smtClean="0"/>
              <a:t>よね</a:t>
            </a:r>
            <a:r>
              <a:rPr lang="ja-JP" altLang="en-US" dirty="0" smtClean="0"/>
              <a:t>編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座標系の注意</a:t>
            </a:r>
            <a:endParaRPr kumimoji="1" lang="ja-JP" altLang="en-US" dirty="0"/>
          </a:p>
        </p:txBody>
      </p:sp>
      <p:sp>
        <p:nvSpPr>
          <p:cNvPr id="13" name="コンテンツ プレースホルダ 1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 smtClean="0"/>
              <a:t>ウィンドウが</a:t>
            </a:r>
            <a:r>
              <a:rPr lang="en-US" altLang="ja-JP" dirty="0" smtClean="0"/>
              <a:t>800x600</a:t>
            </a:r>
            <a:r>
              <a:rPr lang="ja-JP" altLang="en-US" dirty="0" smtClean="0"/>
              <a:t>の場合</a:t>
            </a:r>
            <a:endParaRPr kumimoji="1" lang="ja-JP" altLang="en-US" dirty="0"/>
          </a:p>
        </p:txBody>
      </p:sp>
      <p:sp>
        <p:nvSpPr>
          <p:cNvPr id="4" name="正方形/長方形 3"/>
          <p:cNvSpPr/>
          <p:nvPr/>
        </p:nvSpPr>
        <p:spPr>
          <a:xfrm>
            <a:off x="1714480" y="2714620"/>
            <a:ext cx="5715040" cy="35719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6" name="直線コネクタ 5"/>
          <p:cNvCxnSpPr>
            <a:stCxn id="4" idx="1"/>
            <a:endCxn id="4" idx="3"/>
          </p:cNvCxnSpPr>
          <p:nvPr/>
        </p:nvCxnSpPr>
        <p:spPr>
          <a:xfrm rot="10800000" flipH="1">
            <a:off x="1714480" y="4500570"/>
            <a:ext cx="57150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正方形/長方形 6"/>
          <p:cNvSpPr/>
          <p:nvPr/>
        </p:nvSpPr>
        <p:spPr>
          <a:xfrm>
            <a:off x="1714480" y="4357694"/>
            <a:ext cx="5715040" cy="285752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/>
          <p:cNvSpPr/>
          <p:nvPr/>
        </p:nvSpPr>
        <p:spPr>
          <a:xfrm>
            <a:off x="4429124" y="2714620"/>
            <a:ext cx="285752" cy="357190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4714876" y="4630175"/>
            <a:ext cx="12858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3200" dirty="0" smtClean="0">
                <a:solidFill>
                  <a:schemeClr val="bg1"/>
                </a:solidFill>
              </a:rPr>
              <a:t>(0,0)</a:t>
            </a:r>
            <a:endParaRPr kumimoji="1" lang="ja-JP" altLang="en-US" sz="3200" dirty="0">
              <a:solidFill>
                <a:schemeClr val="bg1"/>
              </a:solidFill>
            </a:endParaRP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1785918" y="2714620"/>
            <a:ext cx="235745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3200" dirty="0" smtClean="0">
                <a:solidFill>
                  <a:schemeClr val="bg1"/>
                </a:solidFill>
              </a:rPr>
              <a:t>(-400,300)</a:t>
            </a:r>
            <a:endParaRPr kumimoji="1" lang="ja-JP" altLang="en-US" sz="3200" dirty="0">
              <a:solidFill>
                <a:schemeClr val="bg1"/>
              </a:solidFill>
            </a:endParaRP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5572132" y="5701745"/>
            <a:ext cx="235745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3200" dirty="0" smtClean="0">
                <a:solidFill>
                  <a:schemeClr val="bg1"/>
                </a:solidFill>
              </a:rPr>
              <a:t>(400,-300)</a:t>
            </a:r>
            <a:endParaRPr kumimoji="1" lang="ja-JP" altLang="en-US" sz="32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文字表示の手順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kumimoji="1" lang="ja-JP" altLang="en-US" dirty="0" smtClean="0"/>
              <a:t>文字データ</a:t>
            </a:r>
            <a:r>
              <a:rPr kumimoji="1" lang="en-US" altLang="ja-JP" dirty="0" smtClean="0"/>
              <a:t>(</a:t>
            </a:r>
            <a:r>
              <a:rPr kumimoji="1" lang="ja-JP" altLang="en-US" dirty="0" smtClean="0"/>
              <a:t>フォント</a:t>
            </a:r>
            <a:r>
              <a:rPr kumimoji="1" lang="en-US" altLang="ja-JP" dirty="0" smtClean="0"/>
              <a:t>)</a:t>
            </a:r>
            <a:r>
              <a:rPr kumimoji="1" lang="ja-JP" altLang="en-US" dirty="0" smtClean="0"/>
              <a:t>を読み込む</a:t>
            </a:r>
            <a:endParaRPr kumimoji="1" lang="en-US" altLang="ja-JP" dirty="0" smtClean="0"/>
          </a:p>
          <a:p>
            <a:pPr lvl="1"/>
            <a:r>
              <a:rPr lang="en-US" altLang="ja-JP" dirty="0" err="1" smtClean="0"/>
              <a:t>initFont</a:t>
            </a:r>
            <a:r>
              <a:rPr lang="ja-JP" altLang="en-US" dirty="0" smtClean="0"/>
              <a:t>を使う</a:t>
            </a:r>
            <a:endParaRPr lang="en-US" altLang="ja-JP" dirty="0" smtClean="0"/>
          </a:p>
          <a:p>
            <a:pPr lvl="1"/>
            <a:r>
              <a:rPr kumimoji="1" lang="en-US" altLang="ja-JP" dirty="0" smtClean="0"/>
              <a:t>Vista,7</a:t>
            </a:r>
            <a:r>
              <a:rPr kumimoji="1" lang="ja-JP" altLang="en-US" dirty="0" smtClean="0"/>
              <a:t>の場合は「メイリオ」をおすすめ</a:t>
            </a:r>
            <a:endParaRPr kumimoji="1" lang="en-US" altLang="ja-JP" dirty="0" smtClean="0"/>
          </a:p>
          <a:p>
            <a:r>
              <a:rPr lang="ja-JP" altLang="en-US" dirty="0" smtClean="0"/>
              <a:t>表示</a:t>
            </a:r>
            <a:r>
              <a:rPr lang="ja-JP" altLang="en-US" dirty="0" smtClean="0"/>
              <a:t>させたい文字を</a:t>
            </a:r>
            <a:r>
              <a:rPr lang="en-US" altLang="ja-JP" dirty="0" err="1" smtClean="0"/>
              <a:t>drawText</a:t>
            </a:r>
            <a:r>
              <a:rPr lang="ja-JP" altLang="en-US" dirty="0" smtClean="0"/>
              <a:t>で指定</a:t>
            </a:r>
            <a:endParaRPr lang="en-US" altLang="ja-JP" dirty="0" smtClean="0"/>
          </a:p>
          <a:p>
            <a:pPr lvl="1"/>
            <a:r>
              <a:rPr kumimoji="1" lang="en-US" altLang="ja-JP" dirty="0" err="1" smtClean="0"/>
              <a:t>drawText</a:t>
            </a:r>
            <a:r>
              <a:rPr kumimoji="1" lang="ja-JP" altLang="en-US" dirty="0" smtClean="0"/>
              <a:t>を呼ぶたびに文字が付け足される</a:t>
            </a:r>
            <a:endParaRPr kumimoji="1" lang="en-US" altLang="ja-JP" dirty="0" smtClean="0"/>
          </a:p>
          <a:p>
            <a:pPr lvl="1"/>
            <a:r>
              <a:rPr lang="ja-JP" altLang="en-US" dirty="0" smtClean="0"/>
              <a:t>改行したい場合</a:t>
            </a:r>
            <a:r>
              <a:rPr lang="ja-JP" altLang="en-US" dirty="0" smtClean="0"/>
              <a:t>は</a:t>
            </a:r>
            <a:r>
              <a:rPr lang="en-US" altLang="ja-JP" dirty="0" smtClean="0"/>
              <a:t>”\n”</a:t>
            </a:r>
            <a:r>
              <a:rPr lang="ja-JP" altLang="en-US" dirty="0" smtClean="0"/>
              <a:t>と書く</a:t>
            </a:r>
            <a:endParaRPr kumimoji="1" lang="en-US" altLang="ja-JP" dirty="0" smtClean="0"/>
          </a:p>
          <a:p>
            <a:pPr lvl="1"/>
            <a:r>
              <a:rPr kumimoji="1" lang="ja-JP" altLang="en-US" dirty="0" smtClean="0"/>
              <a:t>後で</a:t>
            </a:r>
            <a:r>
              <a:rPr kumimoji="1" lang="ja-JP" altLang="en-US" dirty="0" smtClean="0"/>
              <a:t>書き直すこと</a:t>
            </a:r>
            <a:r>
              <a:rPr kumimoji="1" lang="ja-JP" altLang="en-US" dirty="0" smtClean="0"/>
              <a:t>もできる</a:t>
            </a:r>
            <a:endParaRPr kumimoji="1" lang="en-US" altLang="ja-JP" dirty="0" smtClean="0"/>
          </a:p>
          <a:p>
            <a:r>
              <a:rPr lang="ja-JP" altLang="en-US" dirty="0" smtClean="0"/>
              <a:t>数値</a:t>
            </a:r>
            <a:r>
              <a:rPr lang="ja-JP" altLang="en-US" dirty="0" smtClean="0"/>
              <a:t>の表示</a:t>
            </a:r>
            <a:r>
              <a:rPr lang="ja-JP" altLang="en-US" dirty="0" smtClean="0"/>
              <a:t>について</a:t>
            </a:r>
            <a:r>
              <a:rPr lang="ja-JP" altLang="en-US" dirty="0" smtClean="0"/>
              <a:t>はサンプル参照</a:t>
            </a:r>
            <a:endParaRPr kumimoji="1" lang="en-US" altLang="ja-JP" dirty="0" smtClean="0"/>
          </a:p>
          <a:p>
            <a:pPr lvl="1"/>
            <a:endParaRPr lang="en-US" altLang="ja-JP" dirty="0" smtClean="0"/>
          </a:p>
          <a:p>
            <a:r>
              <a:rPr kumimoji="1" lang="ja-JP" altLang="en-US" dirty="0" smtClean="0"/>
              <a:t>色の変更や細かい装飾は</a:t>
            </a:r>
            <a:r>
              <a:rPr kumimoji="1" lang="en-US" altLang="ja-JP" dirty="0" smtClean="0"/>
              <a:t>Web</a:t>
            </a:r>
            <a:r>
              <a:rPr kumimoji="1" lang="ja-JP" altLang="en-US" dirty="0" smtClean="0"/>
              <a:t>上の資料を参照</a:t>
            </a:r>
            <a:endParaRPr kumimoji="1" lang="ja-JP" alt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en-US" altLang="ja-JP" dirty="0" smtClean="0"/>
              <a:t>3</a:t>
            </a:r>
            <a:r>
              <a:rPr kumimoji="1" lang="ja-JP" altLang="en-US" dirty="0" smtClean="0"/>
              <a:t>次元空間中に表示したい場合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 err="1" smtClean="0"/>
              <a:t>SpriteModel</a:t>
            </a:r>
            <a:r>
              <a:rPr kumimoji="1" lang="ja-JP" altLang="en-US" dirty="0" smtClean="0"/>
              <a:t>は画面上に貼り付ける専門の変数なので、別の変数を用意する</a:t>
            </a:r>
            <a:endParaRPr kumimoji="1" lang="en-US" altLang="ja-JP" dirty="0" smtClean="0"/>
          </a:p>
          <a:p>
            <a:endParaRPr lang="en-US" altLang="ja-JP" dirty="0" smtClean="0"/>
          </a:p>
          <a:p>
            <a:r>
              <a:rPr lang="ja-JP" altLang="en-US" dirty="0" smtClean="0"/>
              <a:t>サンプル中に「背景に画像を敷く」サンプルがあるので、それを参考にして空間中に配置できる、はず</a:t>
            </a:r>
            <a:endParaRPr kumimoji="1" lang="ja-JP" alt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毎週の課題は前々回分まで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 smtClean="0"/>
              <a:t>以降は企画を立てたゲームの制作に注力してください</a:t>
            </a:r>
            <a:endParaRPr kumimoji="1" lang="en-US" altLang="ja-JP" dirty="0" smtClean="0"/>
          </a:p>
          <a:p>
            <a:endParaRPr lang="en-US" altLang="ja-JP" dirty="0" smtClean="0"/>
          </a:p>
          <a:p>
            <a:r>
              <a:rPr kumimoji="1" lang="ja-JP" altLang="en-US" dirty="0" smtClean="0"/>
              <a:t>評価については課題提出分と、年明けの時点での成果によって判断します</a:t>
            </a:r>
            <a:endParaRPr kumimoji="1" lang="ja-JP" alt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今日の内容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 smtClean="0"/>
              <a:t>2</a:t>
            </a:r>
            <a:r>
              <a:rPr lang="ja-JP" altLang="en-US" dirty="0" smtClean="0"/>
              <a:t>次元画像の扱い方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画像を読み込んで表示</a:t>
            </a:r>
          </a:p>
          <a:p>
            <a:pPr lvl="1"/>
            <a:r>
              <a:rPr lang="ja-JP" altLang="en-US" dirty="0" smtClean="0"/>
              <a:t>文字表示</a:t>
            </a:r>
            <a:endParaRPr lang="en-US" altLang="ja-JP" dirty="0" smtClean="0"/>
          </a:p>
          <a:p>
            <a:pPr lvl="1"/>
            <a:r>
              <a:rPr lang="ja-JP" altLang="en-US" dirty="0" err="1" smtClean="0"/>
              <a:t>ふよふ</a:t>
            </a:r>
            <a:r>
              <a:rPr lang="ja-JP" altLang="en-US" dirty="0" smtClean="0"/>
              <a:t>よしたり動かしたり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画面エフェクトにも使うよ</a:t>
            </a:r>
          </a:p>
          <a:p>
            <a:pPr lvl="1"/>
            <a:endParaRPr lang="en-US" altLang="ja-JP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今週</a:t>
            </a:r>
            <a:r>
              <a:rPr kumimoji="1" lang="ja-JP" altLang="en-US" dirty="0" smtClean="0"/>
              <a:t>のプロジェクト</a:t>
            </a:r>
            <a:endParaRPr kumimoji="1" lang="ja-JP" altLang="en-US" dirty="0"/>
          </a:p>
        </p:txBody>
      </p:sp>
      <p:sp>
        <p:nvSpPr>
          <p:cNvPr id="4" name="コンテンツ プレースホルダ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kumimoji="1" lang="ja-JP" altLang="en-US" dirty="0" smtClean="0"/>
              <a:t>授業資料ページからダウンロードします</a:t>
            </a:r>
            <a:endParaRPr kumimoji="1" lang="en-US" altLang="ja-JP" dirty="0" smtClean="0"/>
          </a:p>
          <a:p>
            <a:pPr lvl="1"/>
            <a:r>
              <a:rPr kumimoji="1" lang="ja-JP" altLang="en-US" dirty="0" smtClean="0"/>
              <a:t>落とした</a:t>
            </a:r>
            <a:r>
              <a:rPr kumimoji="1" lang="en-US" altLang="ja-JP" dirty="0" smtClean="0"/>
              <a:t>Zip</a:t>
            </a:r>
            <a:r>
              <a:rPr kumimoji="1" lang="ja-JP" altLang="en-US" dirty="0" smtClean="0"/>
              <a:t>ファイルを解凍して、</a:t>
            </a: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kumimoji="1" lang="ja-JP" altLang="en-US" dirty="0" smtClean="0"/>
              <a:t>出てきたフォルダを好きなところに配置</a:t>
            </a:r>
            <a:endParaRPr kumimoji="1" lang="en-US" altLang="ja-JP" dirty="0" smtClean="0"/>
          </a:p>
          <a:p>
            <a:endParaRPr kumimoji="1" lang="en-US" altLang="ja-JP" dirty="0" smtClean="0"/>
          </a:p>
          <a:p>
            <a:r>
              <a:rPr kumimoji="1" lang="ja-JP" altLang="en-US" dirty="0" smtClean="0"/>
              <a:t>今週の</a:t>
            </a:r>
            <a:r>
              <a:rPr kumimoji="1" lang="en-US" altLang="ja-JP" dirty="0" smtClean="0"/>
              <a:t>FKUT</a:t>
            </a:r>
            <a:r>
              <a:rPr kumimoji="1" lang="ja-JP" altLang="en-US" dirty="0" smtClean="0"/>
              <a:t>更新情報</a:t>
            </a:r>
            <a:endParaRPr kumimoji="1" lang="en-US" altLang="ja-JP" dirty="0" smtClean="0"/>
          </a:p>
          <a:p>
            <a:pPr lvl="1"/>
            <a:r>
              <a:rPr kumimoji="1" lang="en-US" altLang="ja-JP" dirty="0" smtClean="0"/>
              <a:t>2</a:t>
            </a:r>
            <a:r>
              <a:rPr kumimoji="1" lang="ja-JP" altLang="en-US" dirty="0" smtClean="0"/>
              <a:t>次元画像関連の機能を追加</a:t>
            </a:r>
            <a:endParaRPr kumimoji="1" lang="en-US" altLang="ja-JP" dirty="0" smtClean="0"/>
          </a:p>
          <a:p>
            <a:pPr lvl="1"/>
            <a:r>
              <a:rPr kumimoji="1" lang="ja-JP" altLang="en-US" dirty="0" smtClean="0"/>
              <a:t>衝突判定関連の機能</a:t>
            </a:r>
            <a:r>
              <a:rPr lang="ja-JP" altLang="en-US" dirty="0" smtClean="0"/>
              <a:t>に修正と追加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今日のサンプル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600200"/>
            <a:ext cx="8401080" cy="4525963"/>
          </a:xfrm>
        </p:spPr>
        <p:txBody>
          <a:bodyPr/>
          <a:lstStyle/>
          <a:p>
            <a:r>
              <a:rPr lang="ja-JP" altLang="en-US" dirty="0" smtClean="0"/>
              <a:t>何かカメラの前に張り付いてます</a:t>
            </a:r>
            <a:endParaRPr lang="en-US" altLang="ja-JP" dirty="0" smtClean="0"/>
          </a:p>
          <a:p>
            <a:endParaRPr lang="en-US" altLang="ja-JP" dirty="0" smtClean="0"/>
          </a:p>
          <a:p>
            <a:r>
              <a:rPr lang="ja-JP" altLang="en-US" dirty="0" smtClean="0"/>
              <a:t>画像だったり文字だったり</a:t>
            </a:r>
            <a:endParaRPr lang="en-US" altLang="ja-JP" dirty="0" smtClean="0"/>
          </a:p>
          <a:p>
            <a:endParaRPr lang="en-US" altLang="ja-JP" dirty="0" smtClean="0"/>
          </a:p>
          <a:p>
            <a:r>
              <a:rPr kumimoji="1" lang="ja-JP" altLang="en-US" dirty="0" smtClean="0"/>
              <a:t>それだけです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3D</a:t>
            </a:r>
            <a:r>
              <a:rPr lang="ja-JP" altLang="en-US" dirty="0" smtClean="0"/>
              <a:t>における</a:t>
            </a:r>
            <a:r>
              <a:rPr kumimoji="1" lang="ja-JP" altLang="en-US" dirty="0" smtClean="0"/>
              <a:t>画像との付き合い方</a:t>
            </a:r>
            <a:endParaRPr kumimoji="1" lang="ja-JP" altLang="en-US" dirty="0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 smtClean="0"/>
              <a:t>説明するほどのこともないのですが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ja-JP" altLang="en-US" dirty="0" smtClean="0"/>
              <a:t>画像データとは</a:t>
            </a:r>
            <a:endParaRPr kumimoji="1" lang="ja-JP" altLang="en-US" dirty="0"/>
          </a:p>
        </p:txBody>
      </p:sp>
      <p:sp>
        <p:nvSpPr>
          <p:cNvPr id="6" name="コンテンツ プレースホルダ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kumimoji="1" lang="ja-JP" altLang="en-US" dirty="0" smtClean="0"/>
              <a:t>言うまでもないですが、</a:t>
            </a: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kumimoji="1" lang="ja-JP" altLang="en-US" dirty="0" smtClean="0"/>
              <a:t>色のついた点の集まり</a:t>
            </a:r>
            <a:endParaRPr kumimoji="1" lang="en-US" altLang="ja-JP" dirty="0" smtClean="0"/>
          </a:p>
          <a:p>
            <a:pPr lvl="1"/>
            <a:r>
              <a:rPr kumimoji="1" lang="en-US" altLang="ja-JP" dirty="0" smtClean="0"/>
              <a:t>FK</a:t>
            </a:r>
            <a:r>
              <a:rPr kumimoji="1" lang="ja-JP" altLang="en-US" dirty="0" smtClean="0"/>
              <a:t>で扱える画像形式</a:t>
            </a:r>
            <a:endParaRPr kumimoji="1" lang="en-US" altLang="ja-JP" dirty="0" smtClean="0"/>
          </a:p>
          <a:p>
            <a:pPr lvl="2"/>
            <a:r>
              <a:rPr lang="ja-JP" altLang="en-US" dirty="0" smtClean="0"/>
              <a:t>ビットマップ</a:t>
            </a:r>
            <a:r>
              <a:rPr lang="en-US" altLang="ja-JP" dirty="0" smtClean="0"/>
              <a:t>(BMP)</a:t>
            </a:r>
          </a:p>
          <a:p>
            <a:pPr lvl="3"/>
            <a:r>
              <a:rPr lang="ja-JP" altLang="en-US" dirty="0" smtClean="0"/>
              <a:t>きれいだがでかい</a:t>
            </a:r>
            <a:endParaRPr lang="en-US" altLang="ja-JP" dirty="0" smtClean="0"/>
          </a:p>
          <a:p>
            <a:pPr lvl="2"/>
            <a:r>
              <a:rPr kumimoji="1" lang="en-US" altLang="ja-JP" dirty="0" smtClean="0"/>
              <a:t>PNG</a:t>
            </a:r>
          </a:p>
          <a:p>
            <a:pPr lvl="3"/>
            <a:r>
              <a:rPr lang="ja-JP" altLang="en-US" dirty="0" smtClean="0"/>
              <a:t>きれいでコンパクト</a:t>
            </a:r>
            <a:endParaRPr lang="en-US" altLang="ja-JP" dirty="0" smtClean="0"/>
          </a:p>
          <a:p>
            <a:pPr lvl="3"/>
            <a:r>
              <a:rPr lang="ja-JP" altLang="en-US" dirty="0" smtClean="0"/>
              <a:t>透過処理もできる</a:t>
            </a:r>
            <a:endParaRPr lang="en-US" altLang="ja-JP" dirty="0" smtClean="0"/>
          </a:p>
          <a:p>
            <a:pPr lvl="2"/>
            <a:r>
              <a:rPr kumimoji="1" lang="en-US" altLang="ja-JP" dirty="0" smtClean="0"/>
              <a:t>JPEG(JPG)</a:t>
            </a:r>
          </a:p>
          <a:p>
            <a:pPr lvl="3"/>
            <a:r>
              <a:rPr lang="ja-JP" altLang="en-US" dirty="0" smtClean="0"/>
              <a:t>きちゃないけど超コンパクト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表示するには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 err="1" smtClean="0"/>
              <a:t>fkut_SpriteModel</a:t>
            </a:r>
            <a:endParaRPr kumimoji="1" lang="en-US" altLang="ja-JP" dirty="0" smtClean="0"/>
          </a:p>
          <a:p>
            <a:pPr lvl="1"/>
            <a:r>
              <a:rPr lang="ja-JP" altLang="en-US" dirty="0" smtClean="0"/>
              <a:t>色々お節介焼き</a:t>
            </a:r>
            <a:r>
              <a:rPr lang="ja-JP" altLang="en-US" dirty="0" err="1" smtClean="0"/>
              <a:t>な</a:t>
            </a:r>
            <a:r>
              <a:rPr lang="ja-JP" altLang="en-US" dirty="0" smtClean="0"/>
              <a:t>便利変数です</a:t>
            </a:r>
            <a:endParaRPr lang="en-US" altLang="ja-JP" dirty="0" smtClean="0"/>
          </a:p>
          <a:p>
            <a:pPr lvl="1"/>
            <a:r>
              <a:rPr kumimoji="1" lang="ja-JP" altLang="en-US" dirty="0" smtClean="0"/>
              <a:t>画像の表示を絶望的に簡単にできます</a:t>
            </a:r>
            <a:endParaRPr kumimoji="1" lang="en-US" altLang="ja-JP" dirty="0" smtClean="0"/>
          </a:p>
          <a:p>
            <a:r>
              <a:rPr lang="ja-JP" altLang="en-US" dirty="0" smtClean="0"/>
              <a:t>詳しくはお品書きを読んでね</a:t>
            </a:r>
            <a:endParaRPr lang="en-US" altLang="ja-JP" dirty="0" smtClean="0"/>
          </a:p>
          <a:p>
            <a:pPr lvl="1"/>
            <a:r>
              <a:rPr kumimoji="1" lang="en-US" altLang="ja-JP" dirty="0" smtClean="0"/>
              <a:t>FKUT/</a:t>
            </a:r>
            <a:r>
              <a:rPr kumimoji="1" lang="en-US" altLang="ja-JP" dirty="0" err="1" smtClean="0"/>
              <a:t>SpriteModel.h</a:t>
            </a:r>
            <a:r>
              <a:rPr kumimoji="1" lang="en-US" altLang="ja-JP" dirty="0" smtClean="0"/>
              <a:t> </a:t>
            </a:r>
            <a:r>
              <a:rPr kumimoji="1" lang="ja-JP" altLang="en-US" dirty="0" smtClean="0"/>
              <a:t>を参照</a:t>
            </a:r>
            <a:endParaRPr kumimoji="1" lang="en-US" altLang="ja-JP" dirty="0" smtClean="0"/>
          </a:p>
          <a:p>
            <a:pPr lvl="1"/>
            <a:r>
              <a:rPr lang="ja-JP" altLang="en-US" dirty="0" smtClean="0"/>
              <a:t>できることが書いてあります</a:t>
            </a:r>
            <a:endParaRPr lang="en-US" altLang="ja-JP" dirty="0" smtClean="0"/>
          </a:p>
          <a:p>
            <a:pPr lvl="1"/>
            <a:r>
              <a:rPr kumimoji="1" lang="ja-JP" altLang="en-US" dirty="0" smtClean="0"/>
              <a:t>それに加えて</a:t>
            </a:r>
            <a:r>
              <a:rPr kumimoji="1" lang="en-US" altLang="ja-JP" dirty="0" smtClean="0"/>
              <a:t>Model</a:t>
            </a:r>
            <a:r>
              <a:rPr kumimoji="1" lang="ja-JP" altLang="en-US" dirty="0" smtClean="0"/>
              <a:t>系の命令も使えるよ</a:t>
            </a:r>
            <a:endParaRPr kumimoji="1" lang="ja-JP" alt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基本手順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kumimoji="1" lang="en-US" altLang="ja-JP" dirty="0" err="1" smtClean="0"/>
              <a:t>fkut_SpriteModel</a:t>
            </a:r>
            <a:r>
              <a:rPr kumimoji="1" lang="ja-JP" altLang="en-US" dirty="0" smtClean="0"/>
              <a:t>型の変数を作る</a:t>
            </a:r>
            <a:endParaRPr kumimoji="1" lang="en-US" altLang="ja-JP" dirty="0" smtClean="0"/>
          </a:p>
          <a:p>
            <a:pPr lvl="1"/>
            <a:r>
              <a:rPr lang="en-US" altLang="ja-JP" dirty="0" err="1" smtClean="0"/>
              <a:t>fkut_SpriteModel</a:t>
            </a:r>
            <a:r>
              <a:rPr lang="en-US" altLang="ja-JP" dirty="0" smtClean="0"/>
              <a:t>   </a:t>
            </a:r>
            <a:r>
              <a:rPr lang="en-US" altLang="ja-JP" dirty="0" err="1" smtClean="0"/>
              <a:t>spr</a:t>
            </a:r>
            <a:r>
              <a:rPr lang="en-US" altLang="ja-JP" dirty="0" smtClean="0"/>
              <a:t>;</a:t>
            </a:r>
          </a:p>
          <a:p>
            <a:r>
              <a:rPr kumimoji="1" lang="ja-JP" altLang="en-US" dirty="0" smtClean="0"/>
              <a:t>表示</a:t>
            </a:r>
            <a:r>
              <a:rPr kumimoji="1" lang="ja-JP" altLang="en-US" dirty="0" smtClean="0"/>
              <a:t>させたい画像を読み込む</a:t>
            </a:r>
            <a:endParaRPr kumimoji="1" lang="en-US" altLang="ja-JP" dirty="0" smtClean="0"/>
          </a:p>
          <a:p>
            <a:pPr lvl="1"/>
            <a:r>
              <a:rPr lang="en-US" altLang="ja-JP" dirty="0" err="1" smtClean="0"/>
              <a:t>spr.readPNG</a:t>
            </a:r>
            <a:r>
              <a:rPr lang="en-US" altLang="ja-JP" dirty="0" smtClean="0"/>
              <a:t>(“hoehoe.png”);</a:t>
            </a:r>
            <a:endParaRPr kumimoji="1" lang="en-US" altLang="ja-JP" dirty="0" smtClean="0"/>
          </a:p>
          <a:p>
            <a:pPr lvl="2"/>
            <a:r>
              <a:rPr lang="en-US" altLang="ja-JP" dirty="0" err="1" smtClean="0"/>
              <a:t>readBMP</a:t>
            </a:r>
            <a:r>
              <a:rPr lang="en-US" altLang="ja-JP" dirty="0" smtClean="0"/>
              <a:t>/PNG/JPG</a:t>
            </a:r>
            <a:r>
              <a:rPr lang="ja-JP" altLang="en-US" dirty="0" smtClean="0"/>
              <a:t>を形式に合わせて使う</a:t>
            </a:r>
            <a:endParaRPr lang="en-US" altLang="ja-JP" dirty="0" smtClean="0"/>
          </a:p>
          <a:p>
            <a:r>
              <a:rPr lang="ja-JP" altLang="en-US" dirty="0" smtClean="0"/>
              <a:t>ウィンドウにエントリーする</a:t>
            </a:r>
            <a:endParaRPr lang="en-US" altLang="ja-JP" dirty="0" smtClean="0"/>
          </a:p>
          <a:p>
            <a:pPr lvl="1"/>
            <a:r>
              <a:rPr lang="en-US" altLang="ja-JP" dirty="0" err="1" smtClean="0"/>
              <a:t>window.entry</a:t>
            </a:r>
            <a:r>
              <a:rPr lang="en-US" altLang="ja-JP" dirty="0" smtClean="0"/>
              <a:t>(</a:t>
            </a:r>
            <a:r>
              <a:rPr lang="en-US" altLang="ja-JP" dirty="0" err="1" smtClean="0"/>
              <a:t>spr</a:t>
            </a:r>
            <a:r>
              <a:rPr lang="en-US" altLang="ja-JP" dirty="0" smtClean="0"/>
              <a:t>);</a:t>
            </a:r>
          </a:p>
          <a:p>
            <a:pPr lvl="2"/>
            <a:r>
              <a:rPr kumimoji="1" lang="ja-JP" altLang="en-US" dirty="0" smtClean="0"/>
              <a:t>先にカメラの設定を済ませておくこと</a:t>
            </a:r>
            <a:endParaRPr lang="en-US" altLang="ja-JP" dirty="0" smtClean="0"/>
          </a:p>
          <a:p>
            <a:pPr lvl="2"/>
            <a:r>
              <a:rPr kumimoji="1" lang="ja-JP" altLang="en-US" dirty="0" smtClean="0"/>
              <a:t>カメラを変更したら再エントリーすれば</a:t>
            </a:r>
            <a:r>
              <a:rPr kumimoji="1" lang="en-US" altLang="ja-JP" dirty="0" smtClean="0"/>
              <a:t>OK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位置やサイズの調整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kumimoji="1" lang="en-US" altLang="ja-JP" dirty="0" err="1" smtClean="0"/>
              <a:t>glMoveTo</a:t>
            </a:r>
            <a:r>
              <a:rPr kumimoji="1" lang="ja-JP" altLang="en-US" dirty="0" smtClean="0"/>
              <a:t>や</a:t>
            </a:r>
            <a:r>
              <a:rPr kumimoji="1" lang="en-US" altLang="ja-JP" dirty="0" err="1" smtClean="0"/>
              <a:t>glTranslate</a:t>
            </a:r>
            <a:r>
              <a:rPr kumimoji="1" lang="ja-JP" altLang="en-US" dirty="0" smtClean="0"/>
              <a:t>などが利用可能</a:t>
            </a:r>
            <a:endParaRPr kumimoji="1" lang="en-US" altLang="ja-JP" dirty="0" smtClean="0"/>
          </a:p>
          <a:p>
            <a:pPr lvl="1"/>
            <a:r>
              <a:rPr lang="ja-JP" altLang="en-US" dirty="0" smtClean="0"/>
              <a:t>画像</a:t>
            </a:r>
            <a:r>
              <a:rPr lang="ja-JP" altLang="en-US" dirty="0" smtClean="0"/>
              <a:t>の中心点がどこにくるかを指定</a:t>
            </a:r>
            <a:endParaRPr kumimoji="1" lang="en-US" altLang="ja-JP" dirty="0" smtClean="0"/>
          </a:p>
          <a:p>
            <a:pPr lvl="2"/>
            <a:r>
              <a:rPr lang="ja-JP" altLang="en-US" dirty="0" smtClean="0"/>
              <a:t>ただし</a:t>
            </a:r>
            <a:r>
              <a:rPr lang="ja-JP" altLang="en-US" dirty="0" smtClean="0"/>
              <a:t>、有効なのは</a:t>
            </a:r>
            <a:r>
              <a:rPr lang="en-US" altLang="ja-JP" dirty="0" smtClean="0"/>
              <a:t>X,Y</a:t>
            </a:r>
            <a:r>
              <a:rPr lang="ja-JP" altLang="en-US" dirty="0" smtClean="0"/>
              <a:t>座標値のみ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座標の</a:t>
            </a:r>
            <a:r>
              <a:rPr lang="ja-JP" altLang="en-US" dirty="0" smtClean="0"/>
              <a:t>軸</a:t>
            </a:r>
            <a:r>
              <a:rPr lang="ja-JP" altLang="en-US" dirty="0" smtClean="0"/>
              <a:t>の取り方</a:t>
            </a:r>
            <a:r>
              <a:rPr lang="ja-JP" altLang="en-US" dirty="0" smtClean="0"/>
              <a:t>に</a:t>
            </a:r>
            <a:r>
              <a:rPr lang="ja-JP" altLang="en-US" dirty="0" smtClean="0"/>
              <a:t>も注意</a:t>
            </a:r>
            <a:r>
              <a:rPr lang="en-US" altLang="ja-JP" dirty="0" smtClean="0"/>
              <a:t>(</a:t>
            </a:r>
            <a:r>
              <a:rPr lang="ja-JP" altLang="en-US" dirty="0" smtClean="0"/>
              <a:t>次スライド参照</a:t>
            </a:r>
            <a:r>
              <a:rPr lang="en-US" altLang="ja-JP" dirty="0" smtClean="0"/>
              <a:t>)</a:t>
            </a:r>
          </a:p>
          <a:p>
            <a:r>
              <a:rPr lang="en-US" altLang="ja-JP" dirty="0" err="1" smtClean="0"/>
              <a:t>setPositionLT</a:t>
            </a:r>
            <a:r>
              <a:rPr lang="ja-JP" altLang="en-US" dirty="0" smtClean="0"/>
              <a:t>で、画像の左上がどこにくるか基準での位置指定が可能</a:t>
            </a:r>
            <a:endParaRPr lang="en-US" altLang="ja-JP" dirty="0" smtClean="0"/>
          </a:p>
          <a:p>
            <a:r>
              <a:rPr kumimoji="1" lang="ja-JP" altLang="en-US" dirty="0" smtClean="0"/>
              <a:t>表示サイズは基本的に画像自体のサイズのままになる</a:t>
            </a:r>
            <a:endParaRPr kumimoji="1" lang="en-US" altLang="ja-JP" dirty="0" smtClean="0"/>
          </a:p>
          <a:p>
            <a:pPr lvl="1"/>
            <a:r>
              <a:rPr lang="ja-JP" altLang="en-US" dirty="0" smtClean="0"/>
              <a:t>変更</a:t>
            </a:r>
            <a:r>
              <a:rPr lang="ja-JP" altLang="en-US" dirty="0" smtClean="0"/>
              <a:t>したい場合</a:t>
            </a:r>
            <a:r>
              <a:rPr lang="ja-JP" altLang="en-US" dirty="0" smtClean="0"/>
              <a:t>は</a:t>
            </a:r>
            <a:r>
              <a:rPr lang="en-US" altLang="ja-JP" dirty="0" err="1" smtClean="0"/>
              <a:t>setSpriteSize</a:t>
            </a:r>
            <a:r>
              <a:rPr lang="ja-JP" altLang="en-US" dirty="0" smtClean="0"/>
              <a:t>を使う</a:t>
            </a:r>
            <a:endParaRPr kumimoji="1" lang="en-US" altLang="ja-JP" dirty="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1909</TotalTime>
  <Words>453</Words>
  <Application>Microsoft Office PowerPoint</Application>
  <PresentationFormat>画面に合わせる (4:3)</PresentationFormat>
  <Paragraphs>85</Paragraphs>
  <Slides>13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13</vt:i4>
      </vt:variant>
    </vt:vector>
  </HeadingPairs>
  <TitlesOfParts>
    <vt:vector size="14" baseType="lpstr">
      <vt:lpstr>Office テーマ</vt:lpstr>
      <vt:lpstr>プロジェクト演習Ⅱ インタラクティブゲーム制作</vt:lpstr>
      <vt:lpstr>今日の内容</vt:lpstr>
      <vt:lpstr>今週のプロジェクト</vt:lpstr>
      <vt:lpstr>今日のサンプル</vt:lpstr>
      <vt:lpstr>3Dにおける画像との付き合い方</vt:lpstr>
      <vt:lpstr>画像データとは</vt:lpstr>
      <vt:lpstr>表示するには</vt:lpstr>
      <vt:lpstr>基本手順</vt:lpstr>
      <vt:lpstr>位置やサイズの調整</vt:lpstr>
      <vt:lpstr>座標系の注意</vt:lpstr>
      <vt:lpstr>文字表示の手順</vt:lpstr>
      <vt:lpstr>3次元空間中に表示したい場合</vt:lpstr>
      <vt:lpstr>毎週の課題は前々回分まで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Ryota Takeuchi</dc:creator>
  <cp:lastModifiedBy>竹内 亮太</cp:lastModifiedBy>
  <cp:revision>162</cp:revision>
  <dcterms:created xsi:type="dcterms:W3CDTF">2009-10-06T17:40:33Z</dcterms:created>
  <dcterms:modified xsi:type="dcterms:W3CDTF">2010-12-08T06:53:13Z</dcterms:modified>
</cp:coreProperties>
</file>