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68" r:id="rId5"/>
    <p:sldId id="308" r:id="rId6"/>
    <p:sldId id="309" r:id="rId7"/>
    <p:sldId id="279" r:id="rId8"/>
    <p:sldId id="310" r:id="rId9"/>
    <p:sldId id="316" r:id="rId10"/>
    <p:sldId id="317" r:id="rId11"/>
    <p:sldId id="318" r:id="rId12"/>
    <p:sldId id="280" r:id="rId13"/>
    <p:sldId id="281" r:id="rId14"/>
    <p:sldId id="319" r:id="rId15"/>
    <p:sldId id="320" r:id="rId16"/>
    <p:sldId id="302" r:id="rId17"/>
    <p:sldId id="323" r:id="rId18"/>
    <p:sldId id="322" r:id="rId19"/>
    <p:sldId id="324" r:id="rId20"/>
    <p:sldId id="300" r:id="rId2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03" autoAdjust="0"/>
  </p:normalViewPr>
  <p:slideViewPr>
    <p:cSldViewPr>
      <p:cViewPr varScale="1">
        <p:scale>
          <a:sx n="112" d="100"/>
          <a:sy n="112" d="100"/>
        </p:scale>
        <p:origin x="-8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2010/11/24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2010/11/24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2010/11/24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kumimoji="1" lang="ja-JP" altLang="en-US" dirty="0" smtClean="0"/>
              <a:t>マスタ タイトルの書式設定</a:t>
            </a:r>
            <a:endParaRPr kumimoji="1" lang="ja-JP" altLang="en-US" dirty="0"/>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2010/11/24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2010/11/24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2010/11/24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40BAE54-8286-40E6-B176-95992E070C67}" type="datetimeFigureOut">
              <a:rPr kumimoji="1" lang="ja-JP" altLang="en-US" smtClean="0"/>
              <a:pPr/>
              <a:t>2010/11/24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40BAE54-8286-40E6-B176-95992E070C67}" type="datetimeFigureOut">
              <a:rPr kumimoji="1" lang="ja-JP" altLang="en-US" smtClean="0"/>
              <a:pPr/>
              <a:t>2010/11/24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40BAE54-8286-40E6-B176-95992E070C67}" type="datetimeFigureOut">
              <a:rPr kumimoji="1" lang="ja-JP" altLang="en-US" smtClean="0"/>
              <a:pPr/>
              <a:t>2010/11/24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2010/11/24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2010/11/24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0BAE54-8286-40E6-B176-95992E070C67}" type="datetimeFigureOut">
              <a:rPr kumimoji="1" lang="ja-JP" altLang="en-US" smtClean="0"/>
              <a:pPr/>
              <a:t>2010/11/24</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BF0FF-771D-4C1C-B3B1-9BC9468D2239}"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xrecode.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dirty="0" smtClean="0"/>
              <a:t>プロジェクト演習</a:t>
            </a:r>
            <a:r>
              <a:rPr lang="en-US" altLang="ja-JP" dirty="0" smtClean="0"/>
              <a:t>Ⅱ</a:t>
            </a:r>
            <a:r>
              <a:rPr lang="ja-JP" altLang="en-US" dirty="0" smtClean="0"/>
              <a:t/>
            </a:r>
            <a:br>
              <a:rPr lang="ja-JP" altLang="en-US" dirty="0" smtClean="0"/>
            </a:br>
            <a:r>
              <a:rPr lang="ja-JP" altLang="en-US" dirty="0"/>
              <a:t>インタラクティブゲーム制作</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第</a:t>
            </a:r>
            <a:r>
              <a:rPr lang="en-US" altLang="ja-JP" dirty="0" smtClean="0"/>
              <a:t>8</a:t>
            </a:r>
            <a:r>
              <a:rPr kumimoji="1" lang="ja-JP" altLang="en-US" dirty="0" smtClean="0"/>
              <a:t>回</a:t>
            </a:r>
          </a:p>
          <a:p>
            <a:r>
              <a:rPr kumimoji="1" lang="ja-JP" altLang="en-US" dirty="0" smtClean="0"/>
              <a:t>はじめての</a:t>
            </a:r>
            <a:r>
              <a:rPr kumimoji="1" lang="en-US" altLang="ja-JP" dirty="0" smtClean="0"/>
              <a:t>3D</a:t>
            </a:r>
            <a:r>
              <a:rPr kumimoji="1" lang="ja-JP" altLang="en-US" dirty="0" smtClean="0"/>
              <a:t>プログラミング</a:t>
            </a:r>
          </a:p>
          <a:p>
            <a:r>
              <a:rPr lang="ja-JP" altLang="en-US" dirty="0" smtClean="0"/>
              <a:t>鳴らしちゃう</a:t>
            </a:r>
            <a:r>
              <a:rPr lang="ja-JP" altLang="en-US" dirty="0" err="1" smtClean="0"/>
              <a:t>よ</a:t>
            </a:r>
            <a:r>
              <a:rPr lang="ja-JP" altLang="en-US" dirty="0" smtClean="0"/>
              <a:t>編</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Yes</a:t>
            </a:r>
            <a:r>
              <a:rPr kumimoji="1" lang="ja-JP" altLang="en-US" dirty="0" smtClean="0"/>
              <a:t>か</a:t>
            </a:r>
            <a:r>
              <a:rPr kumimoji="1" lang="en-US" altLang="ja-JP" dirty="0" smtClean="0"/>
              <a:t>No</a:t>
            </a:r>
            <a:r>
              <a:rPr kumimoji="1" lang="ja-JP" altLang="en-US" dirty="0" err="1" smtClean="0"/>
              <a:t>かを</a:t>
            </a:r>
            <a:r>
              <a:rPr kumimoji="1" lang="ja-JP" altLang="en-US" dirty="0" smtClean="0"/>
              <a:t>覚える変数</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err="1" smtClean="0"/>
              <a:t>bool</a:t>
            </a:r>
            <a:r>
              <a:rPr lang="ja-JP" altLang="en-US" dirty="0" smtClean="0"/>
              <a:t>型という変数</a:t>
            </a:r>
            <a:endParaRPr lang="en-US" altLang="ja-JP" dirty="0" smtClean="0"/>
          </a:p>
          <a:p>
            <a:pPr lvl="1"/>
            <a:r>
              <a:rPr kumimoji="1" lang="en-US" altLang="ja-JP" dirty="0" smtClean="0"/>
              <a:t>Java</a:t>
            </a:r>
            <a:r>
              <a:rPr kumimoji="1" lang="ja-JP" altLang="en-US" dirty="0" smtClean="0"/>
              <a:t>だと</a:t>
            </a:r>
            <a:r>
              <a:rPr kumimoji="1" lang="en-US" altLang="ja-JP" dirty="0" smtClean="0"/>
              <a:t>”</a:t>
            </a:r>
            <a:r>
              <a:rPr kumimoji="1" lang="en-US" altLang="ja-JP" dirty="0" err="1" smtClean="0"/>
              <a:t>boolean</a:t>
            </a:r>
            <a:r>
              <a:rPr kumimoji="1" lang="en-US" altLang="ja-JP" dirty="0" smtClean="0"/>
              <a:t>”</a:t>
            </a:r>
            <a:r>
              <a:rPr kumimoji="1" lang="ja-JP" altLang="en-US" dirty="0" smtClean="0"/>
              <a:t>という名前なので注意</a:t>
            </a:r>
            <a:endParaRPr kumimoji="1" lang="en-US" altLang="ja-JP" dirty="0" smtClean="0"/>
          </a:p>
          <a:p>
            <a:pPr lvl="1"/>
            <a:r>
              <a:rPr lang="en-US" altLang="ja-JP" dirty="0" smtClean="0"/>
              <a:t>true(Yes</a:t>
            </a:r>
            <a:r>
              <a:rPr lang="ja-JP" altLang="en-US" dirty="0" smtClean="0"/>
              <a:t>の状態</a:t>
            </a:r>
            <a:r>
              <a:rPr lang="en-US" altLang="ja-JP" dirty="0" smtClean="0"/>
              <a:t>)</a:t>
            </a:r>
            <a:r>
              <a:rPr lang="ja-JP" altLang="en-US" dirty="0" smtClean="0"/>
              <a:t>と</a:t>
            </a:r>
            <a:r>
              <a:rPr lang="en-US" altLang="ja-JP" dirty="0" smtClean="0"/>
              <a:t>false(No</a:t>
            </a:r>
            <a:r>
              <a:rPr lang="ja-JP" altLang="en-US" dirty="0" smtClean="0"/>
              <a:t>の状態</a:t>
            </a:r>
            <a:r>
              <a:rPr lang="en-US" altLang="ja-JP" dirty="0" smtClean="0"/>
              <a:t>)</a:t>
            </a:r>
            <a:r>
              <a:rPr lang="ja-JP" altLang="en-US" dirty="0" smtClean="0"/>
              <a:t>をとる</a:t>
            </a:r>
            <a:endParaRPr lang="en-US" altLang="ja-JP" dirty="0" smtClean="0"/>
          </a:p>
          <a:p>
            <a:pPr lvl="1"/>
            <a:r>
              <a:rPr lang="ja-JP" altLang="en-US" dirty="0" smtClean="0"/>
              <a:t>いわゆる「フラグ」に使われることが多い</a:t>
            </a:r>
            <a:endParaRPr lang="en-US" altLang="ja-JP" dirty="0" smtClean="0"/>
          </a:p>
          <a:p>
            <a:r>
              <a:rPr kumimoji="1" lang="en-US" altLang="ja-JP" dirty="0" smtClean="0"/>
              <a:t>play()</a:t>
            </a:r>
            <a:r>
              <a:rPr kumimoji="1" lang="ja-JP" altLang="en-US" dirty="0" smtClean="0"/>
              <a:t>命令は再生に成功したら</a:t>
            </a:r>
            <a:r>
              <a:rPr kumimoji="1" lang="en-US" altLang="ja-JP" dirty="0" smtClean="0"/>
              <a:t>true</a:t>
            </a:r>
            <a:r>
              <a:rPr kumimoji="1" lang="ja-JP" altLang="en-US" dirty="0" smtClean="0"/>
              <a:t>が、</a:t>
            </a:r>
            <a:r>
              <a:rPr kumimoji="1" lang="en-US" altLang="ja-JP" dirty="0" smtClean="0"/>
              <a:t/>
            </a:r>
            <a:br>
              <a:rPr kumimoji="1" lang="en-US" altLang="ja-JP" dirty="0" smtClean="0"/>
            </a:br>
            <a:r>
              <a:rPr kumimoji="1" lang="ja-JP" altLang="en-US" dirty="0" smtClean="0"/>
              <a:t>失敗あるいは最後まで到達したら</a:t>
            </a:r>
            <a:r>
              <a:rPr kumimoji="1" lang="en-US" altLang="ja-JP" dirty="0" smtClean="0"/>
              <a:t>false</a:t>
            </a:r>
            <a:r>
              <a:rPr kumimoji="1" lang="ja-JP" altLang="en-US" dirty="0" smtClean="0"/>
              <a:t>が</a:t>
            </a:r>
            <a:r>
              <a:rPr lang="ja-JP" altLang="en-US" dirty="0" smtClean="0"/>
              <a:t>帰ってくる</a:t>
            </a:r>
            <a:endParaRPr lang="en-US" altLang="ja-JP" dirty="0" smtClean="0"/>
          </a:p>
          <a:p>
            <a:pPr lvl="1"/>
            <a:r>
              <a:rPr kumimoji="1" lang="ja-JP" altLang="en-US" dirty="0" err="1" smtClean="0"/>
              <a:t>なので</a:t>
            </a:r>
            <a:r>
              <a:rPr kumimoji="1" lang="ja-JP" altLang="en-US" dirty="0" smtClean="0"/>
              <a:t>結果を</a:t>
            </a:r>
            <a:r>
              <a:rPr kumimoji="1" lang="en-US" altLang="ja-JP" dirty="0" err="1" smtClean="0"/>
              <a:t>bool</a:t>
            </a:r>
            <a:r>
              <a:rPr kumimoji="1" lang="ja-JP" altLang="en-US" dirty="0" smtClean="0"/>
              <a:t>型の変数で捕まえておくと効率的に条件分岐ができる</a:t>
            </a:r>
            <a:endParaRPr kumimoji="1" lang="en-US" altLang="ja-JP"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キー操作に合わせるには</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pPr>
              <a:buNone/>
            </a:pPr>
            <a:r>
              <a:rPr kumimoji="1" lang="en-US" altLang="ja-JP" dirty="0" smtClean="0"/>
              <a:t>// </a:t>
            </a:r>
            <a:r>
              <a:rPr kumimoji="1" lang="ja-JP" altLang="en-US" dirty="0" smtClean="0"/>
              <a:t>ループ中にて</a:t>
            </a:r>
            <a:endParaRPr kumimoji="1" lang="en-US" altLang="ja-JP" dirty="0" smtClean="0"/>
          </a:p>
          <a:p>
            <a:pPr>
              <a:buNone/>
            </a:pPr>
            <a:r>
              <a:rPr lang="en-US" altLang="ja-JP" dirty="0" smtClean="0"/>
              <a:t>if(</a:t>
            </a:r>
            <a:r>
              <a:rPr lang="ja-JP" altLang="en-US" dirty="0" smtClean="0"/>
              <a:t>キーが押された瞬間か？</a:t>
            </a:r>
            <a:r>
              <a:rPr lang="en-US" altLang="ja-JP" dirty="0" smtClean="0"/>
              <a:t>) {</a:t>
            </a:r>
          </a:p>
          <a:p>
            <a:pPr>
              <a:buNone/>
            </a:pPr>
            <a:r>
              <a:rPr kumimoji="1" lang="en-US" altLang="ja-JP" dirty="0" smtClean="0"/>
              <a:t>	</a:t>
            </a:r>
            <a:r>
              <a:rPr kumimoji="1" lang="ja-JP" altLang="en-US" dirty="0" smtClean="0"/>
              <a:t>再生したい音のフラグ </a:t>
            </a:r>
            <a:r>
              <a:rPr kumimoji="1" lang="en-US" altLang="ja-JP" dirty="0" smtClean="0"/>
              <a:t>= true;</a:t>
            </a:r>
          </a:p>
          <a:p>
            <a:pPr>
              <a:buNone/>
            </a:pPr>
            <a:r>
              <a:rPr lang="en-US" altLang="ja-JP" dirty="0" smtClean="0"/>
              <a:t>}</a:t>
            </a:r>
          </a:p>
          <a:p>
            <a:pPr>
              <a:buNone/>
            </a:pPr>
            <a:r>
              <a:rPr lang="en-US" altLang="ja-JP" dirty="0" smtClean="0"/>
              <a:t>// </a:t>
            </a:r>
            <a:r>
              <a:rPr lang="ja-JP" altLang="en-US" dirty="0" smtClean="0"/>
              <a:t>フラグの操作と、状態による分岐を</a:t>
            </a:r>
            <a:r>
              <a:rPr lang="en-US" altLang="ja-JP" dirty="0" smtClean="0"/>
              <a:t/>
            </a:r>
            <a:br>
              <a:rPr lang="en-US" altLang="ja-JP" dirty="0" smtClean="0"/>
            </a:br>
            <a:r>
              <a:rPr lang="ja-JP" altLang="en-US" dirty="0" smtClean="0"/>
              <a:t>分けて考えるのが</a:t>
            </a:r>
            <a:r>
              <a:rPr lang="en-US" altLang="ja-JP" dirty="0" smtClean="0"/>
              <a:t>Cool</a:t>
            </a:r>
            <a:r>
              <a:rPr lang="ja-JP" altLang="en-US" dirty="0" smtClean="0"/>
              <a:t>なプログラム</a:t>
            </a:r>
            <a:endParaRPr lang="en-US" altLang="ja-JP" dirty="0" smtClean="0"/>
          </a:p>
          <a:p>
            <a:pPr>
              <a:buNone/>
            </a:pPr>
            <a:r>
              <a:rPr kumimoji="1" lang="en-US" altLang="ja-JP" dirty="0" smtClean="0"/>
              <a:t>if(</a:t>
            </a:r>
            <a:r>
              <a:rPr kumimoji="1" lang="ja-JP" altLang="en-US" dirty="0" smtClean="0"/>
              <a:t>再生したい音のフラグは</a:t>
            </a:r>
            <a:r>
              <a:rPr kumimoji="1" lang="en-US" altLang="ja-JP" dirty="0" smtClean="0"/>
              <a:t>true?) {</a:t>
            </a:r>
          </a:p>
          <a:p>
            <a:pPr>
              <a:buNone/>
            </a:pPr>
            <a:r>
              <a:rPr lang="en-US" altLang="ja-JP" dirty="0" smtClean="0"/>
              <a:t>	(</a:t>
            </a:r>
            <a:r>
              <a:rPr lang="ja-JP" altLang="en-US" dirty="0" smtClean="0"/>
              <a:t>前略</a:t>
            </a:r>
            <a:r>
              <a:rPr lang="en-US" altLang="ja-JP" dirty="0" smtClean="0"/>
              <a:t>)</a:t>
            </a:r>
            <a:r>
              <a:rPr lang="ja-JP" altLang="en-US" dirty="0" smtClean="0"/>
              <a:t>音のフラグ </a:t>
            </a:r>
            <a:r>
              <a:rPr lang="en-US" altLang="ja-JP" dirty="0" smtClean="0"/>
              <a:t>= </a:t>
            </a:r>
            <a:r>
              <a:rPr lang="ja-JP" altLang="en-US" dirty="0" smtClean="0"/>
              <a:t>すごい音変数</a:t>
            </a:r>
            <a:r>
              <a:rPr lang="en-US" altLang="ja-JP" dirty="0" smtClean="0"/>
              <a:t>.play();</a:t>
            </a:r>
          </a:p>
          <a:p>
            <a:pPr>
              <a:buNone/>
            </a:pPr>
            <a:r>
              <a:rPr kumimoji="1" lang="en-US" altLang="ja-JP" dirty="0" smtClean="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t>BGM</a:t>
            </a:r>
            <a:r>
              <a:rPr kumimoji="1" lang="ja-JP" altLang="en-US" dirty="0" smtClean="0"/>
              <a:t>の再生</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やることはだいたい一緒です</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en-US" altLang="ja-JP" dirty="0" smtClean="0"/>
              <a:t>BGM</a:t>
            </a:r>
            <a:r>
              <a:rPr kumimoji="1" lang="ja-JP" altLang="en-US" dirty="0" smtClean="0"/>
              <a:t>再生用のすごい変数</a:t>
            </a:r>
            <a:endParaRPr kumimoji="1" lang="ja-JP" altLang="en-US" dirty="0"/>
          </a:p>
        </p:txBody>
      </p:sp>
      <p:sp>
        <p:nvSpPr>
          <p:cNvPr id="6" name="コンテンツ プレースホルダ 5"/>
          <p:cNvSpPr>
            <a:spLocks noGrp="1"/>
          </p:cNvSpPr>
          <p:nvPr>
            <p:ph idx="1"/>
          </p:nvPr>
        </p:nvSpPr>
        <p:spPr/>
        <p:txBody>
          <a:bodyPr>
            <a:normAutofit fontScale="92500" lnSpcReduction="10000"/>
          </a:bodyPr>
          <a:lstStyle/>
          <a:p>
            <a:r>
              <a:rPr kumimoji="1" lang="en-US" altLang="ja-JP" dirty="0" err="1" smtClean="0"/>
              <a:t>fk_AudioStream</a:t>
            </a:r>
            <a:endParaRPr kumimoji="1" lang="ja-JP" altLang="en-US" dirty="0" smtClean="0"/>
          </a:p>
          <a:p>
            <a:pPr lvl="1"/>
            <a:r>
              <a:rPr lang="en-US" altLang="ja-JP" dirty="0" err="1" smtClean="0"/>
              <a:t>Ogg</a:t>
            </a:r>
            <a:r>
              <a:rPr lang="ja-JP" altLang="en-US" dirty="0" smtClean="0"/>
              <a:t>ファイルを</a:t>
            </a:r>
            <a:r>
              <a:rPr lang="en-US" altLang="ja-JP" dirty="0" smtClean="0"/>
              <a:t>BGM</a:t>
            </a:r>
            <a:r>
              <a:rPr lang="ja-JP" altLang="en-US" dirty="0" smtClean="0"/>
              <a:t>として再生</a:t>
            </a:r>
            <a:endParaRPr lang="en-US" altLang="ja-JP" dirty="0" smtClean="0"/>
          </a:p>
          <a:p>
            <a:r>
              <a:rPr lang="ja-JP" altLang="en-US" dirty="0" smtClean="0"/>
              <a:t>手順</a:t>
            </a:r>
            <a:endParaRPr lang="en-US" altLang="ja-JP" dirty="0" smtClean="0"/>
          </a:p>
          <a:p>
            <a:pPr lvl="1"/>
            <a:r>
              <a:rPr lang="en-US" altLang="ja-JP" dirty="0" smtClean="0"/>
              <a:t>open</a:t>
            </a:r>
            <a:r>
              <a:rPr lang="ja-JP" altLang="en-US" dirty="0" smtClean="0"/>
              <a:t>で読み込み</a:t>
            </a:r>
            <a:endParaRPr lang="en-US" altLang="ja-JP" dirty="0" smtClean="0"/>
          </a:p>
          <a:p>
            <a:pPr lvl="1"/>
            <a:r>
              <a:rPr kumimoji="1" lang="en-US" altLang="ja-JP" dirty="0" smtClean="0"/>
              <a:t>play</a:t>
            </a:r>
            <a:r>
              <a:rPr kumimoji="1" lang="ja-JP" altLang="en-US" dirty="0" smtClean="0"/>
              <a:t>で再生</a:t>
            </a:r>
            <a:endParaRPr kumimoji="1" lang="en-US" altLang="ja-JP" dirty="0" smtClean="0"/>
          </a:p>
          <a:p>
            <a:pPr lvl="1"/>
            <a:endParaRPr kumimoji="1" lang="en-US" altLang="ja-JP" dirty="0" smtClean="0"/>
          </a:p>
          <a:p>
            <a:r>
              <a:rPr lang="en-US" altLang="ja-JP" dirty="0" err="1" smtClean="0"/>
              <a:t>Ogg</a:t>
            </a:r>
            <a:r>
              <a:rPr lang="ja-JP" altLang="en-US" dirty="0" smtClean="0"/>
              <a:t>ファイルってどう作るのさ？</a:t>
            </a:r>
            <a:endParaRPr lang="en-US" altLang="ja-JP" dirty="0" smtClean="0"/>
          </a:p>
          <a:p>
            <a:pPr lvl="1"/>
            <a:r>
              <a:rPr kumimoji="1" lang="en-US" altLang="ja-JP" dirty="0" smtClean="0"/>
              <a:t>XRECORD</a:t>
            </a:r>
            <a:r>
              <a:rPr kumimoji="1" lang="ja-JP" altLang="en-US" dirty="0" smtClean="0"/>
              <a:t>というフリーソフトがかなり最強</a:t>
            </a:r>
            <a:endParaRPr kumimoji="1" lang="en-US" altLang="ja-JP" dirty="0" smtClean="0"/>
          </a:p>
          <a:p>
            <a:pPr lvl="2"/>
            <a:r>
              <a:rPr lang="en-US" altLang="ja-JP" dirty="0" smtClean="0">
                <a:hlinkClick r:id="rId2"/>
              </a:rPr>
              <a:t>http://xrecode.com/</a:t>
            </a:r>
            <a:endParaRPr kumimoji="1" lang="en-US" altLang="ja-JP" dirty="0" smtClean="0"/>
          </a:p>
          <a:p>
            <a:pPr lvl="1"/>
            <a:r>
              <a:rPr lang="en-US" altLang="ja-JP" dirty="0" smtClean="0"/>
              <a:t>MP3</a:t>
            </a:r>
            <a:r>
              <a:rPr lang="ja-JP" altLang="en-US" dirty="0" smtClean="0"/>
              <a:t>からの変換もできる</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BGM</a:t>
            </a:r>
            <a:r>
              <a:rPr kumimoji="1" lang="ja-JP" altLang="en-US" dirty="0" smtClean="0"/>
              <a:t>と効果音の再生形式の違い</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en-US" altLang="ja-JP" dirty="0" smtClean="0"/>
              <a:t>BGM</a:t>
            </a:r>
            <a:r>
              <a:rPr kumimoji="1" lang="ja-JP" altLang="en-US" dirty="0" smtClean="0"/>
              <a:t>はファイルサイズが大きい</a:t>
            </a:r>
          </a:p>
          <a:p>
            <a:pPr lvl="1"/>
            <a:r>
              <a:rPr lang="ja-JP" altLang="en-US" dirty="0" smtClean="0"/>
              <a:t>少しずつ読み込みながら再生する</a:t>
            </a:r>
          </a:p>
          <a:p>
            <a:pPr lvl="1"/>
            <a:r>
              <a:rPr kumimoji="1" lang="ja-JP" altLang="en-US" dirty="0" smtClean="0"/>
              <a:t>ストリーミング再生処理と呼ぶ</a:t>
            </a:r>
          </a:p>
          <a:p>
            <a:pPr lvl="1"/>
            <a:r>
              <a:rPr lang="en-US" altLang="ja-JP" dirty="0" smtClean="0"/>
              <a:t>Wave</a:t>
            </a:r>
            <a:r>
              <a:rPr lang="ja-JP" altLang="en-US" dirty="0" smtClean="0"/>
              <a:t>は大きすぎるので</a:t>
            </a:r>
            <a:r>
              <a:rPr lang="en-US" altLang="ja-JP" dirty="0" err="1" smtClean="0"/>
              <a:t>Ogg</a:t>
            </a:r>
            <a:r>
              <a:rPr lang="ja-JP" altLang="en-US" dirty="0" smtClean="0"/>
              <a:t>のみにしてある</a:t>
            </a:r>
            <a:endParaRPr kumimoji="1" lang="ja-JP" altLang="en-US" dirty="0" smtClean="0"/>
          </a:p>
          <a:p>
            <a:r>
              <a:rPr lang="en-US" altLang="ja-JP" dirty="0" smtClean="0"/>
              <a:t>SE</a:t>
            </a:r>
            <a:r>
              <a:rPr lang="ja-JP" altLang="en-US" dirty="0" smtClean="0"/>
              <a:t>はファイルサイズが小さい</a:t>
            </a:r>
          </a:p>
          <a:p>
            <a:pPr lvl="1"/>
            <a:r>
              <a:rPr kumimoji="1" lang="ja-JP" altLang="en-US" dirty="0" smtClean="0"/>
              <a:t>一気にメモリ上に読み込んで再生する</a:t>
            </a:r>
          </a:p>
          <a:p>
            <a:pPr lvl="1"/>
            <a:r>
              <a:rPr lang="en-US" altLang="ja-JP" dirty="0" smtClean="0"/>
              <a:t>Wave</a:t>
            </a:r>
            <a:r>
              <a:rPr lang="ja-JP" altLang="en-US" dirty="0" smtClean="0"/>
              <a:t>でも</a:t>
            </a:r>
            <a:r>
              <a:rPr lang="en-US" altLang="ja-JP" dirty="0" err="1" smtClean="0"/>
              <a:t>Ogg</a:t>
            </a:r>
            <a:r>
              <a:rPr lang="ja-JP" altLang="en-US" dirty="0" smtClean="0"/>
              <a:t>でも使用可</a:t>
            </a:r>
            <a:endParaRPr lang="en-US" altLang="ja-JP" dirty="0" smtClean="0"/>
          </a:p>
          <a:p>
            <a:pPr lvl="2"/>
            <a:r>
              <a:rPr kumimoji="1" lang="ja-JP" altLang="en-US" dirty="0" smtClean="0"/>
              <a:t>短めの</a:t>
            </a:r>
            <a:r>
              <a:rPr kumimoji="1" lang="en-US" altLang="ja-JP" dirty="0" err="1" smtClean="0"/>
              <a:t>Ogg</a:t>
            </a:r>
            <a:r>
              <a:rPr kumimoji="1" lang="ja-JP" altLang="en-US" dirty="0" smtClean="0"/>
              <a:t>を効果音として扱いたい場合は</a:t>
            </a:r>
            <a:r>
              <a:rPr kumimoji="1" lang="en-US" altLang="ja-JP" dirty="0" smtClean="0"/>
              <a:t/>
            </a:r>
            <a:br>
              <a:rPr kumimoji="1" lang="en-US" altLang="ja-JP" dirty="0" smtClean="0"/>
            </a:br>
            <a:r>
              <a:rPr kumimoji="1" lang="en-US" altLang="ja-JP" dirty="0" err="1" smtClean="0"/>
              <a:t>fk_AudioOggBuffer</a:t>
            </a:r>
            <a:r>
              <a:rPr kumimoji="1" lang="ja-JP" altLang="en-US" dirty="0" smtClean="0"/>
              <a:t>型の変数を使う</a:t>
            </a: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命令</a:t>
            </a:r>
            <a:r>
              <a:rPr kumimoji="1" lang="ja-JP" altLang="en-US" dirty="0" smtClean="0"/>
              <a:t>は共通、かつ単純</a:t>
            </a:r>
            <a:endParaRPr kumimoji="1" lang="ja-JP" altLang="en-US" dirty="0"/>
          </a:p>
        </p:txBody>
      </p:sp>
      <p:sp>
        <p:nvSpPr>
          <p:cNvPr id="3" name="コンテンツ プレースホルダ 2"/>
          <p:cNvSpPr>
            <a:spLocks noGrp="1"/>
          </p:cNvSpPr>
          <p:nvPr>
            <p:ph sz="half" idx="1"/>
          </p:nvPr>
        </p:nvSpPr>
        <p:spPr/>
        <p:txBody>
          <a:bodyPr>
            <a:normAutofit fontScale="92500" lnSpcReduction="20000"/>
          </a:bodyPr>
          <a:lstStyle/>
          <a:p>
            <a:r>
              <a:rPr lang="en-US" altLang="ja-JP" dirty="0" smtClean="0"/>
              <a:t>open</a:t>
            </a:r>
          </a:p>
          <a:p>
            <a:pPr lvl="1"/>
            <a:r>
              <a:rPr kumimoji="1" lang="ja-JP" altLang="en-US" dirty="0" smtClean="0"/>
              <a:t>ファイルを読み込む</a:t>
            </a:r>
            <a:endParaRPr kumimoji="1" lang="en-US" altLang="ja-JP" dirty="0" smtClean="0"/>
          </a:p>
          <a:p>
            <a:pPr lvl="1"/>
            <a:r>
              <a:rPr lang="ja-JP" altLang="en-US" dirty="0" smtClean="0"/>
              <a:t>読み込みの正否を</a:t>
            </a:r>
            <a:r>
              <a:rPr lang="en-US" altLang="ja-JP" dirty="0" err="1" smtClean="0"/>
              <a:t>bool</a:t>
            </a:r>
            <a:r>
              <a:rPr lang="ja-JP" altLang="en-US" dirty="0" smtClean="0"/>
              <a:t>で返す</a:t>
            </a:r>
            <a:endParaRPr kumimoji="1" lang="ja-JP" altLang="en-US" dirty="0" smtClean="0"/>
          </a:p>
          <a:p>
            <a:r>
              <a:rPr lang="en-US" altLang="ja-JP" dirty="0" smtClean="0"/>
              <a:t>play</a:t>
            </a:r>
          </a:p>
          <a:p>
            <a:pPr lvl="1"/>
            <a:r>
              <a:rPr kumimoji="1" lang="ja-JP" altLang="en-US" dirty="0" smtClean="0"/>
              <a:t>鳴らす</a:t>
            </a:r>
          </a:p>
          <a:p>
            <a:pPr lvl="1"/>
            <a:r>
              <a:rPr lang="ja-JP" altLang="en-US" dirty="0" smtClean="0"/>
              <a:t>鳴らし続けたい間</a:t>
            </a:r>
            <a:r>
              <a:rPr lang="en-US" altLang="ja-JP" dirty="0" smtClean="0"/>
              <a:t/>
            </a:r>
            <a:br>
              <a:rPr lang="en-US" altLang="ja-JP" dirty="0" smtClean="0"/>
            </a:br>
            <a:r>
              <a:rPr lang="ja-JP" altLang="en-US" dirty="0" smtClean="0"/>
              <a:t>呼び続ける必要がある</a:t>
            </a:r>
            <a:endParaRPr lang="en-US" altLang="ja-JP" dirty="0" smtClean="0"/>
          </a:p>
          <a:p>
            <a:pPr lvl="1"/>
            <a:r>
              <a:rPr lang="ja-JP" altLang="en-US" dirty="0" smtClean="0"/>
              <a:t>再生中なら</a:t>
            </a:r>
            <a:r>
              <a:rPr lang="en-US" altLang="ja-JP" dirty="0" smtClean="0"/>
              <a:t>true</a:t>
            </a:r>
            <a:r>
              <a:rPr lang="ja-JP" altLang="en-US" dirty="0" err="1" smtClean="0"/>
              <a:t>、</a:t>
            </a:r>
            <a:r>
              <a:rPr lang="ja-JP" altLang="en-US" dirty="0" smtClean="0"/>
              <a:t>末端まで再生したら</a:t>
            </a:r>
            <a:r>
              <a:rPr lang="en-US" altLang="ja-JP" dirty="0" smtClean="0"/>
              <a:t>false</a:t>
            </a:r>
            <a:r>
              <a:rPr lang="ja-JP" altLang="en-US" dirty="0" smtClean="0"/>
              <a:t>が返る</a:t>
            </a:r>
          </a:p>
          <a:p>
            <a:r>
              <a:rPr kumimoji="1" lang="en-US" altLang="ja-JP" dirty="0" smtClean="0"/>
              <a:t>pause</a:t>
            </a:r>
          </a:p>
          <a:p>
            <a:pPr lvl="1"/>
            <a:r>
              <a:rPr kumimoji="1" lang="ja-JP" altLang="en-US" dirty="0" smtClean="0"/>
              <a:t>止める、</a:t>
            </a:r>
            <a:r>
              <a:rPr kumimoji="1" lang="en-US" altLang="ja-JP" dirty="0" smtClean="0"/>
              <a:t>play</a:t>
            </a:r>
            <a:r>
              <a:rPr kumimoji="1" lang="ja-JP" altLang="en-US" dirty="0" smtClean="0"/>
              <a:t>で再開可</a:t>
            </a:r>
          </a:p>
          <a:p>
            <a:pPr lvl="1"/>
            <a:endParaRPr kumimoji="1" lang="en-US" altLang="ja-JP" dirty="0" smtClean="0"/>
          </a:p>
        </p:txBody>
      </p:sp>
      <p:sp>
        <p:nvSpPr>
          <p:cNvPr id="4" name="コンテンツ プレースホルダ 3"/>
          <p:cNvSpPr>
            <a:spLocks noGrp="1"/>
          </p:cNvSpPr>
          <p:nvPr>
            <p:ph sz="half" idx="2"/>
          </p:nvPr>
        </p:nvSpPr>
        <p:spPr/>
        <p:txBody>
          <a:bodyPr>
            <a:normAutofit fontScale="92500" lnSpcReduction="20000"/>
          </a:bodyPr>
          <a:lstStyle/>
          <a:p>
            <a:r>
              <a:rPr lang="en-US" altLang="ja-JP" dirty="0" smtClean="0"/>
              <a:t>seek</a:t>
            </a:r>
          </a:p>
          <a:p>
            <a:pPr lvl="1"/>
            <a:r>
              <a:rPr lang="ja-JP" altLang="en-US" dirty="0" smtClean="0"/>
              <a:t>指定位置へ頭出し</a:t>
            </a:r>
            <a:endParaRPr lang="en-US" altLang="ja-JP" dirty="0" smtClean="0"/>
          </a:p>
          <a:p>
            <a:pPr lvl="1"/>
            <a:r>
              <a:rPr lang="ja-JP" altLang="en-US" dirty="0" smtClean="0"/>
              <a:t>単位は秒</a:t>
            </a:r>
            <a:r>
              <a:rPr lang="en-US" altLang="ja-JP" dirty="0" smtClean="0"/>
              <a:t>(double)</a:t>
            </a:r>
          </a:p>
          <a:p>
            <a:r>
              <a:rPr kumimoji="1" lang="en-US" altLang="ja-JP" dirty="0" smtClean="0"/>
              <a:t>tell</a:t>
            </a:r>
          </a:p>
          <a:p>
            <a:pPr lvl="1"/>
            <a:r>
              <a:rPr lang="ja-JP" altLang="en-US" dirty="0" smtClean="0"/>
              <a:t>現在再生位置を取得</a:t>
            </a:r>
            <a:endParaRPr lang="en-US" altLang="ja-JP" dirty="0" smtClean="0"/>
          </a:p>
          <a:p>
            <a:pPr lvl="1"/>
            <a:r>
              <a:rPr lang="ja-JP" altLang="en-US" dirty="0" smtClean="0"/>
              <a:t>ちょっと不正確</a:t>
            </a:r>
          </a:p>
          <a:p>
            <a:r>
              <a:rPr kumimoji="1" lang="en-US" altLang="ja-JP" dirty="0" err="1" smtClean="0"/>
              <a:t>setGain</a:t>
            </a:r>
            <a:endParaRPr kumimoji="1" lang="en-US" altLang="ja-JP" dirty="0" smtClean="0"/>
          </a:p>
          <a:p>
            <a:pPr lvl="1"/>
            <a:r>
              <a:rPr lang="ja-JP" altLang="en-US" dirty="0" smtClean="0"/>
              <a:t>音量調整</a:t>
            </a:r>
            <a:r>
              <a:rPr lang="en-US" altLang="ja-JP" dirty="0" smtClean="0"/>
              <a:t>(0.0~1.0)</a:t>
            </a:r>
          </a:p>
          <a:p>
            <a:r>
              <a:rPr lang="en-US" altLang="ja-JP" dirty="0" err="1" smtClean="0"/>
              <a:t>setLoopMode</a:t>
            </a:r>
            <a:endParaRPr lang="en-US" altLang="ja-JP" dirty="0" smtClean="0"/>
          </a:p>
          <a:p>
            <a:pPr lvl="1"/>
            <a:r>
              <a:rPr lang="en-US" altLang="ja-JP" dirty="0" smtClean="0"/>
              <a:t>true</a:t>
            </a:r>
            <a:r>
              <a:rPr lang="ja-JP" altLang="en-US" dirty="0" smtClean="0"/>
              <a:t>を渡すと末端まで</a:t>
            </a:r>
            <a:r>
              <a:rPr lang="en-US" altLang="ja-JP" dirty="0" smtClean="0"/>
              <a:t/>
            </a:r>
            <a:br>
              <a:rPr lang="en-US" altLang="ja-JP" dirty="0" smtClean="0"/>
            </a:br>
            <a:r>
              <a:rPr lang="ja-JP" altLang="en-US" dirty="0" smtClean="0"/>
              <a:t>再生したら自動的に</a:t>
            </a:r>
            <a:r>
              <a:rPr lang="en-US" altLang="ja-JP" dirty="0" smtClean="0"/>
              <a:t/>
            </a:r>
            <a:br>
              <a:rPr lang="en-US" altLang="ja-JP" dirty="0" smtClean="0"/>
            </a:br>
            <a:r>
              <a:rPr lang="ja-JP" altLang="en-US" dirty="0" smtClean="0"/>
              <a:t>最初に巻き戻って</a:t>
            </a:r>
            <a:r>
              <a:rPr lang="en-US" altLang="ja-JP" dirty="0" smtClean="0"/>
              <a:t/>
            </a:r>
            <a:br>
              <a:rPr lang="en-US" altLang="ja-JP" dirty="0" smtClean="0"/>
            </a:br>
            <a:r>
              <a:rPr lang="ja-JP" altLang="en-US" dirty="0" smtClean="0"/>
              <a:t>再生を続ける</a:t>
            </a:r>
            <a:endParaRPr lang="en-US" altLang="ja-JP"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サラウンドに挑戦してみよう</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イヤホンじゃないと分かりづらいかもしれないけど</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サラウンドとは？</a:t>
            </a:r>
            <a:endParaRPr kumimoji="1" lang="ja-JP" altLang="en-US" dirty="0"/>
          </a:p>
        </p:txBody>
      </p:sp>
      <p:sp>
        <p:nvSpPr>
          <p:cNvPr id="5" name="コンテンツ プレースホルダ 4"/>
          <p:cNvSpPr>
            <a:spLocks noGrp="1"/>
          </p:cNvSpPr>
          <p:nvPr>
            <p:ph idx="1"/>
          </p:nvPr>
        </p:nvSpPr>
        <p:spPr/>
        <p:txBody>
          <a:bodyPr/>
          <a:lstStyle/>
          <a:p>
            <a:r>
              <a:rPr kumimoji="1" lang="ja-JP" altLang="en-US" dirty="0" smtClean="0"/>
              <a:t>ドルビー</a:t>
            </a:r>
            <a:r>
              <a:rPr kumimoji="1" lang="en-US" altLang="ja-JP" dirty="0" smtClean="0"/>
              <a:t>5.1ch</a:t>
            </a:r>
            <a:r>
              <a:rPr kumimoji="1" lang="ja-JP" altLang="en-US" dirty="0" smtClean="0"/>
              <a:t>とかのアレ</a:t>
            </a:r>
            <a:endParaRPr kumimoji="1" lang="en-US" altLang="ja-JP" dirty="0" smtClean="0"/>
          </a:p>
          <a:p>
            <a:r>
              <a:rPr lang="ja-JP" altLang="en-US" dirty="0" smtClean="0"/>
              <a:t>空間の中に実際にいるように音が</a:t>
            </a:r>
            <a:r>
              <a:rPr lang="en-US" altLang="ja-JP" dirty="0" smtClean="0"/>
              <a:t/>
            </a:r>
            <a:br>
              <a:rPr lang="en-US" altLang="ja-JP" dirty="0" smtClean="0"/>
            </a:br>
            <a:r>
              <a:rPr lang="ja-JP" altLang="en-US" dirty="0" smtClean="0"/>
              <a:t>聞こえてくるアレ</a:t>
            </a:r>
            <a:endParaRPr lang="en-US" altLang="ja-JP" dirty="0" smtClean="0"/>
          </a:p>
          <a:p>
            <a:r>
              <a:rPr kumimoji="1" lang="ja-JP" altLang="en-US" dirty="0" smtClean="0"/>
              <a:t>特殊な機材やスピーカを揃えなくても、ある程度それっぽく再生できるように</a:t>
            </a:r>
            <a:r>
              <a:rPr kumimoji="1" lang="en-US" altLang="ja-JP" dirty="0" smtClean="0"/>
              <a:t/>
            </a:r>
            <a:br>
              <a:rPr kumimoji="1" lang="en-US" altLang="ja-JP" dirty="0" smtClean="0"/>
            </a:br>
            <a:r>
              <a:rPr kumimoji="1" lang="ja-JP" altLang="en-US" dirty="0" smtClean="0"/>
              <a:t>なってきた</a:t>
            </a:r>
            <a:endParaRPr kumimoji="1" lang="en-US" altLang="ja-JP" dirty="0" smtClean="0"/>
          </a:p>
          <a:p>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3D</a:t>
            </a:r>
            <a:r>
              <a:rPr kumimoji="1" lang="ja-JP" altLang="en-US" dirty="0" smtClean="0"/>
              <a:t>サラウンド</a:t>
            </a:r>
            <a:endParaRPr kumimoji="1" lang="ja-JP" altLang="en-US" dirty="0"/>
          </a:p>
        </p:txBody>
      </p:sp>
      <p:sp>
        <p:nvSpPr>
          <p:cNvPr id="6" name="コンテンツ プレースホルダ 5"/>
          <p:cNvSpPr>
            <a:spLocks noGrp="1"/>
          </p:cNvSpPr>
          <p:nvPr>
            <p:ph idx="1"/>
          </p:nvPr>
        </p:nvSpPr>
        <p:spPr/>
        <p:txBody>
          <a:bodyPr>
            <a:normAutofit/>
          </a:bodyPr>
          <a:lstStyle/>
          <a:p>
            <a:r>
              <a:rPr kumimoji="1" lang="ja-JP" altLang="en-US" dirty="0" smtClean="0"/>
              <a:t>効果音再生用のすごい変数は</a:t>
            </a:r>
            <a:r>
              <a:rPr kumimoji="1" lang="en-US" altLang="ja-JP" dirty="0" smtClean="0"/>
              <a:t>3</a:t>
            </a:r>
            <a:r>
              <a:rPr kumimoji="1" lang="ja-JP" altLang="en-US" dirty="0" smtClean="0"/>
              <a:t>次元座標を</a:t>
            </a:r>
            <a:br>
              <a:rPr kumimoji="1" lang="ja-JP" altLang="en-US" dirty="0" smtClean="0"/>
            </a:br>
            <a:r>
              <a:rPr kumimoji="1" lang="ja-JP" altLang="en-US" dirty="0" smtClean="0"/>
              <a:t>与えることでサラウンド表現が可能</a:t>
            </a:r>
          </a:p>
          <a:p>
            <a:pPr lvl="1"/>
            <a:r>
              <a:rPr lang="en-US" altLang="ja-JP" dirty="0" err="1" smtClean="0"/>
              <a:t>setPosition</a:t>
            </a:r>
            <a:r>
              <a:rPr lang="en-US" altLang="ja-JP" dirty="0" smtClean="0"/>
              <a:t>()</a:t>
            </a:r>
            <a:r>
              <a:rPr lang="ja-JP" altLang="en-US" dirty="0" smtClean="0"/>
              <a:t>で定点指定</a:t>
            </a:r>
          </a:p>
          <a:p>
            <a:pPr lvl="1"/>
            <a:r>
              <a:rPr kumimoji="1" lang="en-US" altLang="ja-JP" dirty="0" err="1" smtClean="0"/>
              <a:t>setModel</a:t>
            </a:r>
            <a:r>
              <a:rPr kumimoji="1" lang="en-US" altLang="ja-JP" dirty="0" smtClean="0"/>
              <a:t>()</a:t>
            </a:r>
            <a:r>
              <a:rPr kumimoji="1" lang="ja-JP" altLang="en-US" dirty="0" smtClean="0"/>
              <a:t>で与えたモデルの位置に追従</a:t>
            </a:r>
          </a:p>
          <a:p>
            <a:pPr lvl="1"/>
            <a:endParaRPr lang="en-US" altLang="ja-JP" dirty="0" smtClean="0"/>
          </a:p>
          <a:p>
            <a:pPr lvl="1"/>
            <a:r>
              <a:rPr lang="en-US" altLang="ja-JP" dirty="0" err="1" smtClean="0"/>
              <a:t>setReferenceDist</a:t>
            </a:r>
            <a:r>
              <a:rPr lang="en-US" altLang="ja-JP" dirty="0" smtClean="0"/>
              <a:t>()</a:t>
            </a:r>
            <a:r>
              <a:rPr lang="ja-JP" altLang="en-US" dirty="0" smtClean="0"/>
              <a:t>で音の届く距離を設定</a:t>
            </a:r>
            <a:endParaRPr lang="en-US" altLang="ja-JP" dirty="0" smtClean="0"/>
          </a:p>
          <a:p>
            <a:pPr lvl="1"/>
            <a:r>
              <a:rPr kumimoji="1" lang="en-US" altLang="ja-JP" dirty="0" err="1" smtClean="0"/>
              <a:t>setListenerModel</a:t>
            </a:r>
            <a:r>
              <a:rPr kumimoji="1" lang="en-US" altLang="ja-JP" dirty="0" smtClean="0"/>
              <a:t>()</a:t>
            </a:r>
            <a:r>
              <a:rPr kumimoji="1" lang="ja-JP" altLang="en-US" dirty="0" smtClean="0"/>
              <a:t>でリスナー</a:t>
            </a:r>
            <a:br>
              <a:rPr kumimoji="1" lang="ja-JP" altLang="en-US" dirty="0" smtClean="0"/>
            </a:br>
            <a:r>
              <a:rPr kumimoji="1" lang="en-US" altLang="ja-JP" dirty="0" smtClean="0"/>
              <a:t>(</a:t>
            </a:r>
            <a:r>
              <a:rPr kumimoji="1" lang="ja-JP" altLang="en-US" dirty="0" smtClean="0"/>
              <a:t>多くの場合はカメラモデル</a:t>
            </a:r>
            <a:r>
              <a:rPr kumimoji="1" lang="en-US" altLang="ja-JP" dirty="0" smtClean="0"/>
              <a:t>)</a:t>
            </a:r>
            <a:r>
              <a:rPr kumimoji="1" lang="ja-JP" altLang="en-US" dirty="0" smtClean="0"/>
              <a:t>を設定</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カメラモデルって？</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dirty="0" smtClean="0"/>
              <a:t>今までは</a:t>
            </a:r>
            <a:r>
              <a:rPr kumimoji="1" lang="en-US" altLang="ja-JP" dirty="0" smtClean="0"/>
              <a:t>Window</a:t>
            </a:r>
            <a:r>
              <a:rPr kumimoji="1" lang="ja-JP" altLang="en-US" dirty="0" smtClean="0"/>
              <a:t>に内蔵のカメラを使っていた</a:t>
            </a:r>
            <a:endParaRPr kumimoji="1" lang="en-US" altLang="ja-JP" dirty="0" smtClean="0"/>
          </a:p>
          <a:p>
            <a:r>
              <a:rPr lang="ja-JP" altLang="en-US" dirty="0" smtClean="0"/>
              <a:t>カメラも本来「位置」と「向き」を持つ</a:t>
            </a:r>
            <a:r>
              <a:rPr lang="en-US" altLang="ja-JP" dirty="0" err="1" smtClean="0"/>
              <a:t>fk_Model</a:t>
            </a:r>
            <a:r>
              <a:rPr lang="ja-JP" altLang="en-US" dirty="0" smtClean="0"/>
              <a:t>型の変数で表される</a:t>
            </a:r>
            <a:endParaRPr lang="en-US" altLang="ja-JP" dirty="0" smtClean="0"/>
          </a:p>
          <a:p>
            <a:r>
              <a:rPr kumimoji="1" lang="ja-JP" altLang="en-US" dirty="0" smtClean="0"/>
              <a:t>自分で用意した</a:t>
            </a:r>
            <a:r>
              <a:rPr kumimoji="1" lang="en-US" altLang="ja-JP" dirty="0" err="1" smtClean="0"/>
              <a:t>fk_Model</a:t>
            </a:r>
            <a:r>
              <a:rPr kumimoji="1" lang="ja-JP" altLang="en-US" dirty="0" smtClean="0"/>
              <a:t>の変数をカメラとしてセットすることが可能</a:t>
            </a:r>
            <a:endParaRPr kumimoji="1" lang="en-US" altLang="ja-JP" dirty="0" smtClean="0"/>
          </a:p>
          <a:p>
            <a:endParaRPr lang="en-US" altLang="ja-JP" dirty="0" smtClean="0"/>
          </a:p>
          <a:p>
            <a:r>
              <a:rPr kumimoji="1" lang="ja-JP" altLang="en-US" dirty="0" smtClean="0"/>
              <a:t>そのカメラモデルを「サラウンドでリスナーのいる位置」として渡してやる</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鳴らしたい！</a:t>
            </a:r>
            <a:endParaRPr lang="en-US" altLang="ja-JP" dirty="0" smtClean="0"/>
          </a:p>
          <a:p>
            <a:pPr lvl="1"/>
            <a:endParaRPr lang="en-US" altLang="ja-JP" dirty="0" smtClean="0"/>
          </a:p>
          <a:p>
            <a:pPr lvl="1"/>
            <a:r>
              <a:rPr lang="ja-JP" altLang="en-US" dirty="0" smtClean="0"/>
              <a:t>サウンドプログラミングの基礎</a:t>
            </a:r>
          </a:p>
          <a:p>
            <a:pPr lvl="1"/>
            <a:r>
              <a:rPr lang="ja-JP" altLang="en-US" dirty="0" smtClean="0"/>
              <a:t>鳴れ！とにかく鳴れ！</a:t>
            </a:r>
            <a:endParaRPr lang="en-US" altLang="ja-JP" dirty="0" smtClean="0"/>
          </a:p>
          <a:p>
            <a:pPr lvl="1"/>
            <a:r>
              <a:rPr lang="ja-JP" altLang="en-US" dirty="0" smtClean="0"/>
              <a:t>音量には注意してね</a:t>
            </a:r>
          </a:p>
          <a:p>
            <a:pPr lvl="1"/>
            <a:endParaRPr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今日の課題</a:t>
            </a:r>
            <a:endParaRPr kumimoji="1" lang="ja-JP" altLang="en-US" dirty="0"/>
          </a:p>
        </p:txBody>
      </p:sp>
      <p:sp>
        <p:nvSpPr>
          <p:cNvPr id="3" name="コンテンツ プレースホルダ 2"/>
          <p:cNvSpPr>
            <a:spLocks noGrp="1"/>
          </p:cNvSpPr>
          <p:nvPr>
            <p:ph idx="1"/>
          </p:nvPr>
        </p:nvSpPr>
        <p:spPr/>
        <p:txBody>
          <a:bodyPr>
            <a:normAutofit fontScale="92500"/>
          </a:bodyPr>
          <a:lstStyle/>
          <a:p>
            <a:r>
              <a:rPr kumimoji="1" lang="en-US" altLang="ja-JP" dirty="0" smtClean="0"/>
              <a:t>BASIC</a:t>
            </a:r>
          </a:p>
          <a:p>
            <a:pPr lvl="1"/>
            <a:r>
              <a:rPr lang="ja-JP" altLang="en-US" dirty="0" smtClean="0"/>
              <a:t>ジャンプに効果音を付けてみよう</a:t>
            </a:r>
            <a:endParaRPr lang="en-US" altLang="ja-JP" dirty="0" smtClean="0"/>
          </a:p>
          <a:p>
            <a:pPr lvl="1"/>
            <a:endParaRPr lang="ja-JP" altLang="en-US" dirty="0" smtClean="0"/>
          </a:p>
          <a:p>
            <a:r>
              <a:rPr kumimoji="1" lang="en-US" altLang="ja-JP" dirty="0" smtClean="0"/>
              <a:t>ADVANCED</a:t>
            </a:r>
          </a:p>
          <a:p>
            <a:pPr lvl="1"/>
            <a:r>
              <a:rPr lang="en-US" altLang="ja-JP" dirty="0" smtClean="0"/>
              <a:t>BGM</a:t>
            </a:r>
            <a:r>
              <a:rPr lang="ja-JP" altLang="en-US" dirty="0" smtClean="0"/>
              <a:t>を鳴らして、キー操作で音量を上げ下げ</a:t>
            </a:r>
            <a:r>
              <a:rPr lang="en-US" altLang="ja-JP" dirty="0" smtClean="0"/>
              <a:t/>
            </a:r>
            <a:br>
              <a:rPr lang="en-US" altLang="ja-JP" dirty="0" smtClean="0"/>
            </a:br>
            <a:r>
              <a:rPr lang="ja-JP" altLang="en-US" dirty="0" smtClean="0"/>
              <a:t>できるようにしてみよう</a:t>
            </a:r>
            <a:endParaRPr lang="en-US" altLang="ja-JP" dirty="0" smtClean="0"/>
          </a:p>
          <a:p>
            <a:endParaRPr kumimoji="1" lang="ja-JP" altLang="en-US" dirty="0" smtClean="0"/>
          </a:p>
          <a:p>
            <a:r>
              <a:rPr kumimoji="1" lang="en-US" altLang="ja-JP" dirty="0" smtClean="0"/>
              <a:t>EXTREME</a:t>
            </a:r>
          </a:p>
          <a:p>
            <a:pPr lvl="1"/>
            <a:r>
              <a:rPr kumimoji="1" lang="ja-JP" altLang="en-US" dirty="0" smtClean="0"/>
              <a:t>特定の場所から聞こえてくる音を配置してみよう</a:t>
            </a:r>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今週</a:t>
            </a:r>
            <a:r>
              <a:rPr kumimoji="1" lang="ja-JP" altLang="en-US" dirty="0" smtClean="0"/>
              <a:t>のプロジェクト</a:t>
            </a:r>
            <a:endParaRPr kumimoji="1" lang="ja-JP" altLang="en-US" dirty="0"/>
          </a:p>
        </p:txBody>
      </p:sp>
      <p:sp>
        <p:nvSpPr>
          <p:cNvPr id="4" name="コンテンツ プレースホルダ 3"/>
          <p:cNvSpPr>
            <a:spLocks noGrp="1"/>
          </p:cNvSpPr>
          <p:nvPr>
            <p:ph idx="1"/>
          </p:nvPr>
        </p:nvSpPr>
        <p:spPr/>
        <p:txBody>
          <a:bodyPr>
            <a:normAutofit lnSpcReduction="10000"/>
          </a:bodyPr>
          <a:lstStyle/>
          <a:p>
            <a:r>
              <a:rPr kumimoji="1" lang="ja-JP" altLang="en-US" dirty="0" smtClean="0"/>
              <a:t>授業資料ページからダウンロードします</a:t>
            </a:r>
            <a:endParaRPr kumimoji="1" lang="en-US" altLang="ja-JP" dirty="0" smtClean="0"/>
          </a:p>
          <a:p>
            <a:pPr lvl="1"/>
            <a:r>
              <a:rPr kumimoji="1" lang="ja-JP" altLang="en-US" dirty="0" smtClean="0"/>
              <a:t>落とした</a:t>
            </a:r>
            <a:r>
              <a:rPr kumimoji="1" lang="en-US" altLang="ja-JP" dirty="0" smtClean="0"/>
              <a:t>Zip</a:t>
            </a:r>
            <a:r>
              <a:rPr kumimoji="1" lang="ja-JP" altLang="en-US" dirty="0" smtClean="0"/>
              <a:t>ファイルを解凍して、出てきたフォルダを好きなところに配置</a:t>
            </a:r>
            <a:endParaRPr kumimoji="1" lang="en-US" altLang="ja-JP" dirty="0" smtClean="0"/>
          </a:p>
          <a:p>
            <a:pPr lvl="1"/>
            <a:r>
              <a:rPr kumimoji="1" lang="en-US" altLang="ja-JP" smtClean="0"/>
              <a:t>oalinst.zip</a:t>
            </a:r>
            <a:r>
              <a:rPr kumimoji="1" lang="ja-JP" altLang="en-US" dirty="0" smtClean="0"/>
              <a:t>は解凍して出てきた</a:t>
            </a:r>
            <a:r>
              <a:rPr kumimoji="1" lang="en-US" altLang="ja-JP" dirty="0" smtClean="0"/>
              <a:t>exe</a:t>
            </a:r>
            <a:r>
              <a:rPr kumimoji="1" lang="ja-JP" altLang="en-US" dirty="0" smtClean="0"/>
              <a:t>を実行</a:t>
            </a:r>
            <a:endParaRPr kumimoji="1" lang="en-US" altLang="ja-JP" dirty="0" smtClean="0"/>
          </a:p>
          <a:p>
            <a:pPr lvl="2"/>
            <a:r>
              <a:rPr lang="ja-JP" altLang="en-US" dirty="0" smtClean="0"/>
              <a:t>サウンドシステムのインストーラ</a:t>
            </a:r>
            <a:endParaRPr lang="en-US" altLang="ja-JP" dirty="0" smtClean="0"/>
          </a:p>
          <a:p>
            <a:pPr lvl="2"/>
            <a:r>
              <a:rPr kumimoji="1" lang="ja-JP" altLang="en-US" dirty="0" smtClean="0"/>
              <a:t>鳴らしたいマシンで事前にインストールが必要</a:t>
            </a:r>
            <a:endParaRPr kumimoji="1" lang="en-US" altLang="ja-JP" dirty="0" smtClean="0"/>
          </a:p>
          <a:p>
            <a:endParaRPr kumimoji="1" lang="en-US" altLang="ja-JP" dirty="0" smtClean="0"/>
          </a:p>
          <a:p>
            <a:r>
              <a:rPr kumimoji="1" lang="ja-JP" altLang="en-US" dirty="0" smtClean="0"/>
              <a:t>今週の</a:t>
            </a:r>
            <a:r>
              <a:rPr kumimoji="1" lang="en-US" altLang="ja-JP" dirty="0" smtClean="0"/>
              <a:t>FKUT</a:t>
            </a:r>
            <a:r>
              <a:rPr kumimoji="1" lang="ja-JP" altLang="en-US" dirty="0" smtClean="0"/>
              <a:t>更新情報</a:t>
            </a:r>
            <a:endParaRPr kumimoji="1" lang="en-US" altLang="ja-JP" dirty="0" smtClean="0"/>
          </a:p>
          <a:p>
            <a:pPr lvl="1"/>
            <a:r>
              <a:rPr kumimoji="1" lang="ja-JP" altLang="en-US" dirty="0" smtClean="0"/>
              <a:t>サウンド関連の機能を追加</a:t>
            </a:r>
            <a:endParaRPr kumimoji="1" lang="en-US" altLang="ja-JP" dirty="0" smtClean="0"/>
          </a:p>
          <a:p>
            <a:pPr>
              <a:buNone/>
            </a:pPr>
            <a:endParaRPr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今日のサンプル</a:t>
            </a:r>
            <a:endParaRPr kumimoji="1" lang="ja-JP" altLang="en-US" dirty="0"/>
          </a:p>
        </p:txBody>
      </p:sp>
      <p:sp>
        <p:nvSpPr>
          <p:cNvPr id="3" name="コンテンツ プレースホルダ 2"/>
          <p:cNvSpPr>
            <a:spLocks noGrp="1"/>
          </p:cNvSpPr>
          <p:nvPr>
            <p:ph idx="1"/>
          </p:nvPr>
        </p:nvSpPr>
        <p:spPr>
          <a:xfrm>
            <a:off x="457200" y="1600200"/>
            <a:ext cx="8401080" cy="4525963"/>
          </a:xfrm>
        </p:spPr>
        <p:txBody>
          <a:bodyPr/>
          <a:lstStyle/>
          <a:p>
            <a:r>
              <a:rPr lang="en-US" altLang="ja-JP" dirty="0" smtClean="0"/>
              <a:t>BGM</a:t>
            </a:r>
            <a:r>
              <a:rPr lang="ja-JP" altLang="en-US" dirty="0" smtClean="0"/>
              <a:t>を鳴らします</a:t>
            </a:r>
          </a:p>
          <a:p>
            <a:endParaRPr lang="en-US" altLang="ja-JP" dirty="0" smtClean="0"/>
          </a:p>
          <a:p>
            <a:r>
              <a:rPr lang="en-US" altLang="ja-JP" dirty="0" smtClean="0"/>
              <a:t>SE</a:t>
            </a:r>
            <a:r>
              <a:rPr lang="ja-JP" altLang="en-US" dirty="0" smtClean="0"/>
              <a:t>を鳴らします</a:t>
            </a:r>
            <a:endParaRPr kumimoji="1" lang="en-US" altLang="ja-JP" dirty="0" smtClean="0"/>
          </a:p>
          <a:p>
            <a:endParaRPr lang="en-US" altLang="ja-JP" dirty="0" smtClean="0"/>
          </a:p>
          <a:p>
            <a:r>
              <a:rPr kumimoji="1" lang="en-US" altLang="ja-JP" dirty="0" smtClean="0"/>
              <a:t>3D</a:t>
            </a:r>
            <a:r>
              <a:rPr kumimoji="1" lang="ja-JP" altLang="en-US" dirty="0" smtClean="0"/>
              <a:t>サラウンドにも挑戦してみたりなんかしちゃったりなんかしちゃったりなんかして</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音のデータの扱い方</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音は波形のデータです</a:t>
            </a:r>
            <a:endParaRPr kumimoji="1" lang="en-US" altLang="ja-JP" dirty="0" smtClean="0"/>
          </a:p>
          <a:p>
            <a:pPr lvl="1"/>
            <a:r>
              <a:rPr lang="ja-JP" altLang="en-US" dirty="0" smtClean="0"/>
              <a:t>波の形をものすごい細かく記録したデータ</a:t>
            </a:r>
            <a:endParaRPr lang="en-US" altLang="ja-JP" dirty="0" smtClean="0"/>
          </a:p>
          <a:p>
            <a:r>
              <a:rPr kumimoji="1" lang="ja-JP" altLang="en-US" dirty="0" smtClean="0"/>
              <a:t>様々なファイル形式があります</a:t>
            </a:r>
            <a:endParaRPr kumimoji="1" lang="en-US" altLang="ja-JP" dirty="0" smtClean="0"/>
          </a:p>
          <a:p>
            <a:pPr lvl="1"/>
            <a:r>
              <a:rPr lang="ja-JP" altLang="en-US" dirty="0" smtClean="0"/>
              <a:t>生の音声データ</a:t>
            </a:r>
            <a:endParaRPr lang="en-US" altLang="ja-JP" dirty="0" smtClean="0"/>
          </a:p>
          <a:p>
            <a:pPr lvl="2"/>
            <a:r>
              <a:rPr lang="ja-JP" altLang="en-US" dirty="0" smtClean="0"/>
              <a:t>高音質で再生処理が軽いが長時間のデータが肥大化</a:t>
            </a:r>
            <a:endParaRPr lang="en-US" altLang="ja-JP" dirty="0" smtClean="0"/>
          </a:p>
          <a:p>
            <a:pPr lvl="3"/>
            <a:r>
              <a:rPr kumimoji="1" lang="en-US" altLang="ja-JP" dirty="0" smtClean="0"/>
              <a:t>Wave</a:t>
            </a:r>
            <a:r>
              <a:rPr kumimoji="1" lang="ja-JP" altLang="en-US" dirty="0" smtClean="0"/>
              <a:t>ファイル</a:t>
            </a:r>
            <a:r>
              <a:rPr kumimoji="1" lang="en-US" altLang="ja-JP" dirty="0" smtClean="0"/>
              <a:t>(.wav)</a:t>
            </a:r>
          </a:p>
          <a:p>
            <a:pPr lvl="1"/>
            <a:r>
              <a:rPr lang="ja-JP" altLang="en-US" dirty="0" smtClean="0"/>
              <a:t>圧縮した音声</a:t>
            </a:r>
            <a:r>
              <a:rPr lang="en-US" altLang="ja-JP" dirty="0" smtClean="0"/>
              <a:t>(</a:t>
            </a:r>
            <a:r>
              <a:rPr lang="ja-JP" altLang="en-US" dirty="0" smtClean="0"/>
              <a:t>音楽</a:t>
            </a:r>
            <a:r>
              <a:rPr lang="en-US" altLang="ja-JP" dirty="0" smtClean="0"/>
              <a:t>)</a:t>
            </a:r>
            <a:r>
              <a:rPr lang="ja-JP" altLang="en-US" dirty="0" smtClean="0"/>
              <a:t>データ</a:t>
            </a:r>
            <a:endParaRPr lang="en-US" altLang="ja-JP" dirty="0" smtClean="0"/>
          </a:p>
          <a:p>
            <a:pPr lvl="2"/>
            <a:r>
              <a:rPr lang="ja-JP" altLang="en-US" dirty="0" smtClean="0"/>
              <a:t>できるだけ音質を保ちつつコンパクト</a:t>
            </a:r>
            <a:endParaRPr lang="en-US" altLang="ja-JP" dirty="0" smtClean="0"/>
          </a:p>
          <a:p>
            <a:pPr lvl="2"/>
            <a:r>
              <a:rPr lang="ja-JP" altLang="en-US" dirty="0" smtClean="0"/>
              <a:t>でも再生が重い</a:t>
            </a:r>
            <a:endParaRPr lang="en-US" altLang="ja-JP" dirty="0" smtClean="0"/>
          </a:p>
          <a:p>
            <a:pPr lvl="3"/>
            <a:r>
              <a:rPr kumimoji="1" lang="en-US" altLang="ja-JP" dirty="0" smtClean="0"/>
              <a:t>MP3</a:t>
            </a:r>
            <a:r>
              <a:rPr kumimoji="1" lang="ja-JP" altLang="en-US" dirty="0" smtClean="0"/>
              <a:t>ファイル</a:t>
            </a:r>
            <a:r>
              <a:rPr kumimoji="1" lang="en-US" altLang="ja-JP" dirty="0" smtClean="0"/>
              <a:t>(.mp3)</a:t>
            </a:r>
          </a:p>
          <a:p>
            <a:pPr lvl="3"/>
            <a:r>
              <a:rPr lang="en-US" altLang="ja-JP" dirty="0" err="1" smtClean="0"/>
              <a:t>Ogg</a:t>
            </a:r>
            <a:r>
              <a:rPr lang="ja-JP" altLang="en-US" dirty="0" smtClean="0"/>
              <a:t>ファイル</a:t>
            </a:r>
            <a:r>
              <a:rPr lang="en-US" altLang="ja-JP" dirty="0" smtClean="0"/>
              <a:t>(.</a:t>
            </a:r>
            <a:r>
              <a:rPr lang="en-US" altLang="ja-JP" dirty="0" err="1" smtClean="0"/>
              <a:t>ogg</a:t>
            </a:r>
            <a:r>
              <a:rPr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とにかくサイズが大きくなりがち</a:t>
            </a:r>
            <a:endParaRPr kumimoji="1" lang="ja-JP" altLang="en-US" dirty="0"/>
          </a:p>
        </p:txBody>
      </p:sp>
      <p:sp>
        <p:nvSpPr>
          <p:cNvPr id="3" name="コンテンツ プレースホルダ 2"/>
          <p:cNvSpPr>
            <a:spLocks noGrp="1"/>
          </p:cNvSpPr>
          <p:nvPr>
            <p:ph idx="1"/>
          </p:nvPr>
        </p:nvSpPr>
        <p:spPr/>
        <p:txBody>
          <a:bodyPr>
            <a:normAutofit lnSpcReduction="10000"/>
          </a:bodyPr>
          <a:lstStyle/>
          <a:p>
            <a:pPr marL="514350" indent="-514350"/>
            <a:r>
              <a:rPr kumimoji="1" lang="en-US" altLang="ja-JP" dirty="0" smtClean="0"/>
              <a:t>BGM</a:t>
            </a:r>
            <a:r>
              <a:rPr kumimoji="1" lang="ja-JP" altLang="en-US" dirty="0" smtClean="0"/>
              <a:t>は圧縮データ</a:t>
            </a:r>
            <a:endParaRPr kumimoji="1" lang="en-US" altLang="ja-JP" dirty="0" smtClean="0"/>
          </a:p>
          <a:p>
            <a:pPr marL="914400" lvl="1" indent="-514350"/>
            <a:r>
              <a:rPr lang="ja-JP" altLang="en-US" dirty="0" smtClean="0"/>
              <a:t>ここでは</a:t>
            </a:r>
            <a:r>
              <a:rPr lang="en-US" altLang="ja-JP" dirty="0" err="1" smtClean="0"/>
              <a:t>Ogg</a:t>
            </a:r>
            <a:r>
              <a:rPr lang="ja-JP" altLang="en-US" dirty="0" smtClean="0"/>
              <a:t>ファイルを扱うことにする</a:t>
            </a:r>
            <a:endParaRPr lang="en-US" altLang="ja-JP" dirty="0" smtClean="0"/>
          </a:p>
          <a:p>
            <a:pPr marL="514350" indent="-514350"/>
            <a:r>
              <a:rPr kumimoji="1" lang="ja-JP" altLang="en-US" dirty="0" smtClean="0"/>
              <a:t>効果音は</a:t>
            </a:r>
            <a:r>
              <a:rPr kumimoji="1" lang="en-US" altLang="ja-JP" dirty="0" smtClean="0"/>
              <a:t>Wave</a:t>
            </a:r>
            <a:r>
              <a:rPr kumimoji="1" lang="ja-JP" altLang="en-US" dirty="0" smtClean="0"/>
              <a:t>データ</a:t>
            </a:r>
            <a:endParaRPr kumimoji="1" lang="en-US" altLang="ja-JP" dirty="0" smtClean="0"/>
          </a:p>
          <a:p>
            <a:pPr marL="914400" lvl="1" indent="-514350"/>
            <a:r>
              <a:rPr lang="en-US" altLang="ja-JP" dirty="0" smtClean="0"/>
              <a:t>Windows</a:t>
            </a:r>
            <a:r>
              <a:rPr lang="ja-JP" altLang="en-US" dirty="0" smtClean="0"/>
              <a:t>標準のサウンドレコーダでも</a:t>
            </a:r>
            <a:r>
              <a:rPr lang="en-US" altLang="ja-JP" dirty="0" smtClean="0"/>
              <a:t/>
            </a:r>
            <a:br>
              <a:rPr lang="en-US" altLang="ja-JP" dirty="0" smtClean="0"/>
            </a:br>
            <a:r>
              <a:rPr lang="ja-JP" altLang="en-US" dirty="0" smtClean="0"/>
              <a:t>作れる</a:t>
            </a:r>
            <a:endParaRPr lang="en-US" altLang="ja-JP" dirty="0" smtClean="0"/>
          </a:p>
          <a:p>
            <a:pPr marL="514350" indent="-514350"/>
            <a:endParaRPr kumimoji="1" lang="en-US" altLang="ja-JP" dirty="0" smtClean="0"/>
          </a:p>
          <a:p>
            <a:pPr marL="514350" indent="-514350"/>
            <a:r>
              <a:rPr lang="ja-JP" altLang="en-US" dirty="0" smtClean="0"/>
              <a:t>フリー素材を探してみよう</a:t>
            </a:r>
            <a:endParaRPr lang="en-US" altLang="ja-JP" dirty="0" smtClean="0"/>
          </a:p>
          <a:p>
            <a:pPr marL="914400" lvl="1" indent="-514350"/>
            <a:r>
              <a:rPr lang="ja-JP" altLang="en-US" dirty="0" smtClean="0"/>
              <a:t>「ザ・マッチメイカァズ」などが有名</a:t>
            </a:r>
            <a:endParaRPr lang="en-US" altLang="ja-JP" dirty="0" smtClean="0"/>
          </a:p>
          <a:p>
            <a:pPr marL="514350" indent="-514350"/>
            <a:r>
              <a:rPr lang="ja-JP" altLang="en-US" dirty="0" smtClean="0"/>
              <a:t>変換ツールをゲットしておこう</a:t>
            </a:r>
            <a:endParaRPr lang="en-US" altLang="ja-JP" dirty="0" smtClean="0"/>
          </a:p>
          <a:p>
            <a:pPr marL="914400" lvl="1" indent="-514350"/>
            <a:endParaRPr lang="en-US" altLang="ja-JP"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キー操作にあわせて</a:t>
            </a:r>
            <a:r>
              <a:rPr kumimoji="1" lang="en-US" altLang="ja-JP" dirty="0" smtClean="0"/>
              <a:t/>
            </a:r>
            <a:br>
              <a:rPr kumimoji="1" lang="en-US" altLang="ja-JP" dirty="0" smtClean="0"/>
            </a:br>
            <a:r>
              <a:rPr kumimoji="1" lang="ja-JP" altLang="en-US" dirty="0" smtClean="0"/>
              <a:t>鳴らしてみよう</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ぽいーん、は手元にないですが</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効果音用のすごい変数</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err="1" smtClean="0"/>
              <a:t>fk_AudioWavBuffer</a:t>
            </a:r>
            <a:endParaRPr kumimoji="1" lang="en-US" altLang="ja-JP" dirty="0" smtClean="0"/>
          </a:p>
          <a:p>
            <a:pPr lvl="1"/>
            <a:r>
              <a:rPr lang="en-US" altLang="ja-JP" dirty="0" smtClean="0"/>
              <a:t>Wave</a:t>
            </a:r>
            <a:r>
              <a:rPr lang="ja-JP" altLang="en-US" dirty="0" smtClean="0"/>
              <a:t>ファイルを効果音として再生できる</a:t>
            </a:r>
            <a:endParaRPr lang="en-US" altLang="ja-JP" dirty="0" smtClean="0"/>
          </a:p>
          <a:p>
            <a:r>
              <a:rPr lang="ja-JP" altLang="en-US" dirty="0" smtClean="0"/>
              <a:t>手順</a:t>
            </a:r>
            <a:endParaRPr lang="en-US" altLang="ja-JP" dirty="0" smtClean="0"/>
          </a:p>
          <a:p>
            <a:pPr lvl="1"/>
            <a:r>
              <a:rPr lang="en-US" altLang="ja-JP" dirty="0" smtClean="0"/>
              <a:t>open</a:t>
            </a:r>
            <a:r>
              <a:rPr lang="ja-JP" altLang="en-US" dirty="0" smtClean="0"/>
              <a:t>で</a:t>
            </a:r>
            <a:r>
              <a:rPr lang="en-US" altLang="ja-JP" dirty="0" smtClean="0"/>
              <a:t>Wave</a:t>
            </a:r>
            <a:r>
              <a:rPr lang="ja-JP" altLang="en-US" dirty="0" smtClean="0"/>
              <a:t>ファイルを読み込む</a:t>
            </a:r>
            <a:endParaRPr lang="en-US" altLang="ja-JP" dirty="0" smtClean="0"/>
          </a:p>
          <a:p>
            <a:pPr lvl="1"/>
            <a:r>
              <a:rPr lang="en-US" altLang="ja-JP" dirty="0" smtClean="0"/>
              <a:t>play</a:t>
            </a:r>
            <a:r>
              <a:rPr lang="ja-JP" altLang="en-US" dirty="0" smtClean="0"/>
              <a:t>で再生</a:t>
            </a:r>
            <a:endParaRPr lang="en-US" altLang="ja-JP" dirty="0" smtClean="0"/>
          </a:p>
          <a:p>
            <a:pPr lvl="2"/>
            <a:r>
              <a:rPr lang="ja-JP" altLang="en-US" dirty="0" smtClean="0"/>
              <a:t>だけど毎ループ呼び続けないと止まってしまう</a:t>
            </a:r>
            <a:endParaRPr lang="en-US" altLang="ja-JP" dirty="0" smtClean="0"/>
          </a:p>
          <a:p>
            <a:pPr lvl="2"/>
            <a:r>
              <a:rPr lang="ja-JP" altLang="en-US" dirty="0" smtClean="0"/>
              <a:t>ちょっと工夫が必要</a:t>
            </a:r>
            <a:endParaRPr lang="en-US" altLang="ja-JP"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こんな感じ</a:t>
            </a:r>
            <a:r>
              <a:rPr kumimoji="1" lang="en-US" altLang="ja-JP" dirty="0" smtClean="0"/>
              <a:t>…</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pPr>
              <a:buNone/>
            </a:pPr>
            <a:r>
              <a:rPr kumimoji="1" lang="en-US" altLang="ja-JP" dirty="0" err="1" smtClean="0"/>
              <a:t>fk_AudioWavBuffer</a:t>
            </a:r>
            <a:r>
              <a:rPr kumimoji="1" lang="en-US" altLang="ja-JP" dirty="0" smtClean="0"/>
              <a:t>		se1;</a:t>
            </a:r>
          </a:p>
          <a:p>
            <a:pPr>
              <a:buNone/>
            </a:pPr>
            <a:r>
              <a:rPr lang="en-US" altLang="ja-JP" dirty="0" err="1" smtClean="0"/>
              <a:t>bool</a:t>
            </a:r>
            <a:r>
              <a:rPr lang="en-US" altLang="ja-JP" dirty="0" smtClean="0"/>
              <a:t>					se1_play = false;</a:t>
            </a:r>
          </a:p>
          <a:p>
            <a:pPr>
              <a:buNone/>
            </a:pPr>
            <a:endParaRPr kumimoji="1" lang="en-US" altLang="ja-JP" dirty="0" smtClean="0"/>
          </a:p>
          <a:p>
            <a:pPr>
              <a:buNone/>
            </a:pPr>
            <a:r>
              <a:rPr kumimoji="1" lang="en-US" altLang="ja-JP" dirty="0" smtClean="0"/>
              <a:t>se1.open(“</a:t>
            </a:r>
            <a:r>
              <a:rPr lang="en-US" altLang="ja-JP" dirty="0" smtClean="0"/>
              <a:t>hogehoge.wav</a:t>
            </a:r>
            <a:r>
              <a:rPr kumimoji="1" lang="en-US" altLang="ja-JP" dirty="0" smtClean="0"/>
              <a:t>”);</a:t>
            </a:r>
          </a:p>
          <a:p>
            <a:pPr>
              <a:buNone/>
            </a:pPr>
            <a:r>
              <a:rPr lang="en-US" altLang="ja-JP" dirty="0" smtClean="0"/>
              <a:t>se1_play = se1.play();</a:t>
            </a:r>
          </a:p>
          <a:p>
            <a:pPr>
              <a:buNone/>
            </a:pPr>
            <a:endParaRPr kumimoji="1" lang="en-US" altLang="ja-JP" dirty="0" smtClean="0"/>
          </a:p>
          <a:p>
            <a:pPr>
              <a:buNone/>
            </a:pPr>
            <a:r>
              <a:rPr lang="en-US" altLang="ja-JP" dirty="0" smtClean="0"/>
              <a:t>// </a:t>
            </a:r>
            <a:r>
              <a:rPr lang="ja-JP" altLang="en-US" dirty="0" smtClean="0"/>
              <a:t>ループ内では</a:t>
            </a:r>
            <a:endParaRPr lang="en-US" altLang="ja-JP" dirty="0" smtClean="0"/>
          </a:p>
          <a:p>
            <a:pPr>
              <a:buNone/>
            </a:pPr>
            <a:r>
              <a:rPr kumimoji="1" lang="en-US" altLang="ja-JP" dirty="0" smtClean="0"/>
              <a:t>if(se1_play == true) {</a:t>
            </a:r>
          </a:p>
          <a:p>
            <a:pPr>
              <a:buNone/>
            </a:pPr>
            <a:r>
              <a:rPr lang="en-US" altLang="ja-JP" dirty="0" smtClean="0"/>
              <a:t>	se1_play = se1.play();</a:t>
            </a:r>
          </a:p>
          <a:p>
            <a:pPr>
              <a:buNone/>
            </a:pP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1542</TotalTime>
  <Words>627</Words>
  <Application>Microsoft Office PowerPoint</Application>
  <PresentationFormat>画面に合わせる (4:3)</PresentationFormat>
  <Paragraphs>153</Paragraphs>
  <Slides>20</Slides>
  <Notes>0</Notes>
  <HiddenSlides>0</HiddenSlides>
  <MMClips>0</MMClips>
  <ScaleCrop>false</ScaleCrop>
  <HeadingPairs>
    <vt:vector size="4" baseType="variant">
      <vt:variant>
        <vt:lpstr>テーマ</vt:lpstr>
      </vt:variant>
      <vt:variant>
        <vt:i4>1</vt:i4>
      </vt:variant>
      <vt:variant>
        <vt:lpstr>スライド タイトル</vt:lpstr>
      </vt:variant>
      <vt:variant>
        <vt:i4>20</vt:i4>
      </vt:variant>
    </vt:vector>
  </HeadingPairs>
  <TitlesOfParts>
    <vt:vector size="21" baseType="lpstr">
      <vt:lpstr>Office テーマ</vt:lpstr>
      <vt:lpstr>プロジェクト演習Ⅱ インタラクティブゲーム制作</vt:lpstr>
      <vt:lpstr>今日の内容</vt:lpstr>
      <vt:lpstr>今週のプロジェクト</vt:lpstr>
      <vt:lpstr>今日のサンプル</vt:lpstr>
      <vt:lpstr>音のデータの扱い方</vt:lpstr>
      <vt:lpstr>とにかくサイズが大きくなりがち</vt:lpstr>
      <vt:lpstr>キー操作にあわせて 鳴らしてみよう</vt:lpstr>
      <vt:lpstr>効果音用のすごい変数</vt:lpstr>
      <vt:lpstr>こんな感じ…</vt:lpstr>
      <vt:lpstr>YesかNoかを覚える変数</vt:lpstr>
      <vt:lpstr>キー操作に合わせるには</vt:lpstr>
      <vt:lpstr>BGMの再生</vt:lpstr>
      <vt:lpstr>BGM再生用のすごい変数</vt:lpstr>
      <vt:lpstr>BGMと効果音の再生形式の違い</vt:lpstr>
      <vt:lpstr>命令は共通、かつ単純</vt:lpstr>
      <vt:lpstr>サラウンドに挑戦してみよう</vt:lpstr>
      <vt:lpstr>サラウンドとは？</vt:lpstr>
      <vt:lpstr>3Dサラウンド</vt:lpstr>
      <vt:lpstr>カメラモデルって？</vt:lpstr>
      <vt:lpstr>今日の課題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竹内 亮太</cp:lastModifiedBy>
  <cp:revision>131</cp:revision>
  <dcterms:created xsi:type="dcterms:W3CDTF">2009-10-06T17:40:33Z</dcterms:created>
  <dcterms:modified xsi:type="dcterms:W3CDTF">2010-11-24T05:00:05Z</dcterms:modified>
</cp:coreProperties>
</file>