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79" r:id="rId6"/>
    <p:sldId id="310" r:id="rId7"/>
    <p:sldId id="340" r:id="rId8"/>
    <p:sldId id="335" r:id="rId9"/>
    <p:sldId id="28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00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03" autoAdjust="0"/>
  </p:normalViewPr>
  <p:slideViewPr>
    <p:cSldViewPr>
      <p:cViewPr varScale="1">
        <p:scale>
          <a:sx n="96" d="100"/>
          <a:sy n="96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跳んでぶつかり乗っかって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戻し方の罠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動物体の次フレームでの位置を仮定する</a:t>
            </a:r>
            <a:endParaRPr kumimoji="1" lang="en-US" altLang="ja-JP" dirty="0" smtClean="0"/>
          </a:p>
          <a:p>
            <a:r>
              <a:rPr lang="ja-JP" altLang="en-US" dirty="0" smtClean="0"/>
              <a:t>その動きを阻害する可能性のある物体全てと衝突判定を行う</a:t>
            </a:r>
            <a:endParaRPr lang="en-US" altLang="ja-JP" dirty="0" smtClean="0"/>
          </a:p>
          <a:p>
            <a:r>
              <a:rPr kumimoji="1" lang="ja-JP" altLang="en-US" dirty="0" smtClean="0"/>
              <a:t>戻しベクトル</a:t>
            </a:r>
            <a:r>
              <a:rPr lang="ja-JP" altLang="en-US" dirty="0" smtClean="0"/>
              <a:t>が発生したら動物体に適用する</a:t>
            </a:r>
            <a:endParaRPr lang="en-US" altLang="ja-JP" dirty="0" smtClean="0"/>
          </a:p>
          <a:p>
            <a:r>
              <a:rPr lang="ja-JP" altLang="en-US" dirty="0" smtClean="0"/>
              <a:t>全物体と判定を終えたら終了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6600" dirty="0" smtClean="0">
                <a:solidFill>
                  <a:srgbClr val="FF0000"/>
                </a:solidFill>
              </a:rPr>
              <a:t>ではない</a:t>
            </a:r>
            <a:endParaRPr lang="en-US" altLang="ja-JP" sz="6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以下のようなシチュを考える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右図のような状況の場合、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に衝突して発生した戻しベクトルによって、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に衝突する危険性がある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の順に判定できればいいが、そうならなかったらどうする？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rot="17703651">
            <a:off x="4962286" y="3336865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4492153">
            <a:off x="6275858" y="3707633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373657" y="5229200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0800000">
            <a:off x="6301649" y="4293096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全部の物体と判定して、「戻しベクトルが発生しなかったら」判定終了とする</a:t>
            </a:r>
            <a:endParaRPr kumimoji="1" lang="en-US" altLang="ja-JP" dirty="0" smtClean="0"/>
          </a:p>
          <a:p>
            <a:r>
              <a:rPr lang="ja-JP" altLang="en-US" dirty="0" smtClean="0"/>
              <a:t>色々効率化の余地はあるだろうが、とりあえずはこうしておこう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do 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戻しベクトル初期化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for(</a:t>
            </a:r>
            <a:r>
              <a:rPr lang="ja-JP" altLang="en-US" dirty="0" smtClean="0"/>
              <a:t>障害物全部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当たり判定する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戻しベクトル加算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}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動物体に適用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 while(</a:t>
            </a:r>
            <a:r>
              <a:rPr lang="ja-JP" altLang="en-US" dirty="0" smtClean="0"/>
              <a:t>適用したベクトルがゼロじゃなかったらもう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回ループ</a:t>
            </a:r>
            <a:r>
              <a:rPr lang="en-US" altLang="ja-JP" dirty="0" smtClean="0"/>
              <a:t>);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重力の扱い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基本的には常時下向きの力を働かせる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そうすると、同じ高さで並べたブロックでつっかかる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足下のブロックから先に判定できればいいが、そう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いかない</a:t>
            </a:r>
            <a:endParaRPr lang="en-US" altLang="ja-JP" dirty="0" smtClean="0"/>
          </a:p>
          <a:p>
            <a:r>
              <a:rPr kumimoji="1" lang="ja-JP" altLang="en-US" dirty="0" smtClean="0"/>
              <a:t>速度を</a:t>
            </a:r>
            <a:r>
              <a:rPr kumimoji="1" lang="en-US" altLang="ja-JP" dirty="0" smtClean="0"/>
              <a:t>XZ</a:t>
            </a:r>
            <a:r>
              <a:rPr kumimoji="1" lang="ja-JP" altLang="en-US" dirty="0" smtClean="0"/>
              <a:t>方向と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方向に分解して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回判定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真横から見た図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16016" y="3645024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300192" y="3645024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24128" y="2924944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8787754">
            <a:off x="6251241" y="3517415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物体を押せるようにした場合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押されて動いた物体</a:t>
            </a:r>
            <a:r>
              <a:rPr kumimoji="1" lang="en-US" altLang="ja-JP" dirty="0" err="1" smtClean="0"/>
              <a:t>vs</a:t>
            </a:r>
            <a:r>
              <a:rPr kumimoji="1" lang="ja-JP" altLang="en-US" dirty="0" smtClean="0"/>
              <a:t>全物体での判定も必要</a:t>
            </a:r>
            <a:endParaRPr kumimoji="1" lang="en-US" altLang="ja-JP" dirty="0" smtClean="0"/>
          </a:p>
          <a:p>
            <a:r>
              <a:rPr lang="ja-JP" altLang="en-US" dirty="0" smtClean="0"/>
              <a:t>連鎖的に押せるような状況作りは困難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判定回数が指数関数的に増加する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smtClean="0"/>
              <a:t>押して動かせるのは限定的にするべき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その他もろもろ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実演します、コードの公開はあとでね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カメラを一緒に動かす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自分で用意した</a:t>
            </a:r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の変数をカメラとしてセットすると、物体同様に動きをコントロールすることが可能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キャラクターの動きと同期すれば、</a:t>
            </a:r>
            <a:r>
              <a:rPr kumimoji="1" lang="en-US" altLang="ja-JP" dirty="0" smtClean="0"/>
              <a:t>FPS</a:t>
            </a:r>
            <a:r>
              <a:rPr kumimoji="1" lang="ja-JP" altLang="en-US" dirty="0" smtClean="0"/>
              <a:t>的な画面も作れる</a:t>
            </a:r>
            <a:endParaRPr lang="en-US" altLang="ja-JP" dirty="0" smtClean="0"/>
          </a:p>
          <a:p>
            <a:r>
              <a:rPr kumimoji="1" lang="ja-JP" altLang="en-US" dirty="0" smtClean="0"/>
              <a:t>見下ろし系のゲームの場合、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軸方向にも同期させると気持ち悪いので注意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任意軸回転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これまでは「方向」を指定するやり方しか教えていなかった</a:t>
            </a:r>
            <a:endParaRPr kumimoji="1" lang="en-US" altLang="ja-JP" dirty="0" smtClean="0"/>
          </a:p>
          <a:p>
            <a:r>
              <a:rPr lang="en-US" altLang="ja-JP" dirty="0" smtClean="0"/>
              <a:t>XYZ</a:t>
            </a:r>
            <a:r>
              <a:rPr lang="ja-JP" altLang="en-US" dirty="0" smtClean="0"/>
              <a:t>軸それぞれについてこのくらいの角度で！などといった姿勢の指定が可能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glAngle</a:t>
            </a:r>
            <a:r>
              <a:rPr kumimoji="1" lang="en-US" altLang="ja-JP" dirty="0" smtClean="0"/>
              <a:t>()</a:t>
            </a:r>
          </a:p>
          <a:p>
            <a:r>
              <a:rPr kumimoji="1" lang="ja-JP" altLang="en-US" dirty="0" smtClean="0"/>
              <a:t>現在位置からここを中心に回転しろ、なんて命令も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glRotateWithVec</a:t>
            </a:r>
            <a:r>
              <a:rPr lang="en-US" altLang="ja-JP" dirty="0" smtClean="0"/>
              <a:t>()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ぶつかるためじゃない当たり判定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ゲームでは「ある地点に到達したら何かがおきる」という処理も必要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fkut_BlockModel</a:t>
            </a:r>
            <a:r>
              <a:rPr kumimoji="1" lang="ja-JP" altLang="en-US" dirty="0" smtClean="0"/>
              <a:t>を配置して、そこに接触したらイベント発生、という使い方もできる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entry</a:t>
            </a:r>
            <a:r>
              <a:rPr lang="ja-JP" altLang="en-US" dirty="0" smtClean="0"/>
              <a:t>しなければ表示はされない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今回</a:t>
            </a:r>
            <a:r>
              <a:rPr kumimoji="1" lang="ja-JP" altLang="en-US" dirty="0" smtClean="0"/>
              <a:t>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ジャンプで上っていけるフィールドを作ってみよう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r>
              <a:rPr kumimoji="1" lang="en-US" altLang="ja-JP" dirty="0" smtClean="0"/>
              <a:t>ADVANCED</a:t>
            </a:r>
          </a:p>
          <a:p>
            <a:pPr lvl="1"/>
            <a:r>
              <a:rPr lang="ja-JP" altLang="en-US" dirty="0" smtClean="0"/>
              <a:t>抜けのない戻し方を実装してみよう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r>
              <a:rPr kumimoji="1" lang="en-US" altLang="ja-JP" dirty="0" smtClean="0"/>
              <a:t>EXTREME</a:t>
            </a:r>
          </a:p>
          <a:p>
            <a:pPr lvl="1"/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段ジャンプできるようにしてみよう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ジャンプと当たり判定の融合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複雑化してくるけど頑張ろう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その他細かいところ</a:t>
            </a:r>
            <a:endParaRPr lang="en-US" altLang="ja-JP" dirty="0" smtClean="0"/>
          </a:p>
          <a:p>
            <a:pPr lvl="1"/>
            <a:r>
              <a:rPr lang="ja-JP" altLang="en-US" dirty="0"/>
              <a:t>まず</a:t>
            </a:r>
            <a:r>
              <a:rPr lang="ja-JP" altLang="en-US" dirty="0" smtClean="0"/>
              <a:t>はシンプルで簡単なところから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衝突判定関連の機能</a:t>
            </a:r>
            <a:r>
              <a:rPr kumimoji="1" lang="ja-JP" altLang="en-US" dirty="0" smtClean="0"/>
              <a:t>を微調整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ブロックが</a:t>
            </a:r>
            <a:r>
              <a:rPr kumimoji="1" lang="ja-JP" altLang="en-US" dirty="0" smtClean="0"/>
              <a:t>いっぱい出ます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それ</a:t>
            </a:r>
            <a:r>
              <a:rPr lang="ja-JP" altLang="en-US" dirty="0" smtClean="0"/>
              <a:t>に</a:t>
            </a:r>
            <a:r>
              <a:rPr lang="ja-JP" altLang="en-US" dirty="0" smtClean="0"/>
              <a:t>ぶつかれます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ジャンプしてのっかれます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ジャンプと障害物を～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今回のマップ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障害物は</a:t>
            </a:r>
            <a:r>
              <a:rPr kumimoji="1" lang="en-US" altLang="ja-JP" dirty="0" err="1" smtClean="0"/>
              <a:t>fkut_BlockModel</a:t>
            </a:r>
            <a:endParaRPr kumimoji="1" lang="en-US" altLang="ja-JP" dirty="0" smtClean="0"/>
          </a:p>
          <a:p>
            <a:r>
              <a:rPr lang="ja-JP" altLang="en-US" dirty="0" smtClean="0"/>
              <a:t>プレイヤーは</a:t>
            </a:r>
            <a:r>
              <a:rPr lang="en-US" altLang="ja-JP" dirty="0" err="1" smtClean="0"/>
              <a:t>fkut_SphereModel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当たり</a:t>
            </a:r>
            <a:r>
              <a:rPr lang="ja-JP" altLang="en-US" dirty="0" smtClean="0"/>
              <a:t>判定</a:t>
            </a:r>
            <a:r>
              <a:rPr lang="ja-JP" altLang="en-US" dirty="0" smtClean="0"/>
              <a:t>には</a:t>
            </a:r>
            <a:r>
              <a:rPr lang="ja-JP" altLang="en-US" dirty="0" smtClean="0"/>
              <a:t>、</a:t>
            </a:r>
            <a:r>
              <a:rPr lang="en-US" altLang="ja-JP" dirty="0" err="1" smtClean="0"/>
              <a:t>fkut_BlockModel</a:t>
            </a:r>
            <a:r>
              <a:rPr lang="ja-JP" altLang="en-US" dirty="0" smtClean="0"/>
              <a:t>の変数に対して</a:t>
            </a:r>
            <a:r>
              <a:rPr lang="en-US" altLang="ja-JP" dirty="0" err="1" smtClean="0"/>
              <a:t>checkToSphere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block.checkToSphere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other_s</a:t>
            </a:r>
            <a:r>
              <a:rPr lang="en-US" altLang="ja-JP" dirty="0" smtClean="0"/>
              <a:t>, back);</a:t>
            </a:r>
          </a:p>
          <a:p>
            <a:pPr lvl="2"/>
            <a:r>
              <a:rPr lang="en-US" altLang="ja-JP" dirty="0" err="1" smtClean="0"/>
              <a:t>other_s</a:t>
            </a:r>
            <a:r>
              <a:rPr lang="ja-JP" altLang="en-US" dirty="0" smtClean="0"/>
              <a:t>の部分に他の</a:t>
            </a:r>
            <a:r>
              <a:rPr lang="en-US" altLang="ja-JP" dirty="0" err="1" smtClean="0"/>
              <a:t>SphereModel</a:t>
            </a:r>
            <a:r>
              <a:rPr lang="ja-JP" altLang="en-US" dirty="0" smtClean="0"/>
              <a:t>を、</a:t>
            </a:r>
            <a:r>
              <a:rPr lang="en-US" altLang="ja-JP" dirty="0" smtClean="0"/>
              <a:t>back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空の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を渡す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if(</a:t>
            </a:r>
            <a:r>
              <a:rPr lang="ja-JP" altLang="en-US" dirty="0" smtClean="0"/>
              <a:t>命令 </a:t>
            </a:r>
            <a:r>
              <a:rPr lang="en-US" altLang="ja-JP" dirty="0" smtClean="0"/>
              <a:t>== true)</a:t>
            </a:r>
            <a:r>
              <a:rPr lang="ja-JP" altLang="en-US" dirty="0" smtClean="0"/>
              <a:t>で</a:t>
            </a:r>
            <a:r>
              <a:rPr lang="en-US" altLang="ja-JP" dirty="0" smtClean="0"/>
              <a:t>Yes</a:t>
            </a:r>
            <a:r>
              <a:rPr lang="ja-JP" altLang="en-US" dirty="0" smtClean="0"/>
              <a:t>なら衝突している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back</a:t>
            </a:r>
            <a:r>
              <a:rPr lang="ja-JP" altLang="en-US" dirty="0" smtClean="0"/>
              <a:t>の部分に渡した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には、</a:t>
            </a:r>
            <a:r>
              <a:rPr lang="en-US" altLang="ja-JP" dirty="0" smtClean="0"/>
              <a:t>sphere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どれだけ</a:t>
            </a:r>
            <a:r>
              <a:rPr lang="en-US" altLang="ja-JP" dirty="0" err="1" smtClean="0"/>
              <a:t>glTranslate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すれば衝突寸前まで戻せるかを表す戻しベクトルが入る</a:t>
            </a:r>
            <a:endParaRPr lang="en-US" altLang="ja-JP" dirty="0" smtClean="0"/>
          </a:p>
          <a:p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角張り系判定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AABB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XYZ</a:t>
            </a:r>
            <a:r>
              <a:rPr kumimoji="1" lang="ja-JP" altLang="en-US" dirty="0" smtClean="0"/>
              <a:t>軸に平行な直方体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球やカプセルとの判定も可能で、その場合は裏技を使って</a:t>
            </a:r>
            <a:r>
              <a:rPr lang="en-US" altLang="ja-JP" dirty="0" smtClean="0"/>
              <a:t>OBB</a:t>
            </a:r>
            <a:r>
              <a:rPr lang="ja-JP" altLang="en-US" dirty="0" smtClean="0"/>
              <a:t>同様の扱いができる</a:t>
            </a:r>
            <a:endParaRPr lang="en-US" altLang="ja-JP" dirty="0" smtClean="0"/>
          </a:p>
          <a:p>
            <a:r>
              <a:rPr kumimoji="1" lang="en-US" altLang="ja-JP" dirty="0" smtClean="0"/>
              <a:t>OBB</a:t>
            </a:r>
          </a:p>
          <a:p>
            <a:pPr lvl="1"/>
            <a:r>
              <a:rPr lang="ja-JP" altLang="en-US" dirty="0" smtClean="0"/>
              <a:t>自由に回転できる直方体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角張り系判定の究極系とされる</a:t>
            </a:r>
            <a:endParaRPr lang="en-US" altLang="ja-JP" dirty="0" smtClean="0"/>
          </a:p>
          <a:p>
            <a:r>
              <a:rPr lang="ja-JP" altLang="en-US" dirty="0" smtClean="0"/>
              <a:t>凸包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対球に関しては最強レベルの判定素材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凸包同士や、その他の判定素材との連携が困難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用途に</a:t>
            </a:r>
            <a:r>
              <a:rPr lang="ja-JP" altLang="en-US" dirty="0" smtClean="0"/>
              <a:t>応じて</a:t>
            </a:r>
            <a:r>
              <a:rPr lang="ja-JP" altLang="en-US" dirty="0" smtClean="0"/>
              <a:t>使い分け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キャラクターは球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見た目</a:t>
            </a:r>
            <a:r>
              <a:rPr lang="ja-JP" altLang="en-US" dirty="0" smtClean="0"/>
              <a:t>は別途親子関係でゴージャスに作った形状でもいい</a:t>
            </a:r>
            <a:endParaRPr lang="en-US" altLang="ja-JP" dirty="0" smtClean="0"/>
          </a:p>
          <a:p>
            <a:r>
              <a:rPr kumimoji="1" lang="ja-JP" altLang="en-US" dirty="0" smtClean="0"/>
              <a:t>マップ</a:t>
            </a:r>
            <a:r>
              <a:rPr kumimoji="1" lang="ja-JP" altLang="en-US" dirty="0" smtClean="0"/>
              <a:t>はブロック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19289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当たった場合の戻し方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実は当たり判定よりも難しい？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676</Words>
  <Application>Microsoft Office PowerPoint</Application>
  <PresentationFormat>画面に合わせる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テーマ</vt:lpstr>
      <vt:lpstr>プロジェクト演習Ⅱ インタラクティブゲーム制作</vt:lpstr>
      <vt:lpstr>今日の内容</vt:lpstr>
      <vt:lpstr>今週のプロジェクト</vt:lpstr>
      <vt:lpstr>今日のサンプル</vt:lpstr>
      <vt:lpstr>合体！ </vt:lpstr>
      <vt:lpstr>今回のマップ</vt:lpstr>
      <vt:lpstr>角張り系判定</vt:lpstr>
      <vt:lpstr>用途に応じて使い分け</vt:lpstr>
      <vt:lpstr>当たった場合の戻し方</vt:lpstr>
      <vt:lpstr>戻し方の罠</vt:lpstr>
      <vt:lpstr>以下のようなシチュを考える</vt:lpstr>
      <vt:lpstr>解決案</vt:lpstr>
      <vt:lpstr>重力の扱い</vt:lpstr>
      <vt:lpstr>物体を押せるようにした場合</vt:lpstr>
      <vt:lpstr>その他もろもろ</vt:lpstr>
      <vt:lpstr>カメラを一緒に動かす</vt:lpstr>
      <vt:lpstr>任意軸回転</vt:lpstr>
      <vt:lpstr>ぶつかるためじゃない当たり判定</vt:lpstr>
      <vt:lpstr>今回の課題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164</cp:revision>
  <dcterms:created xsi:type="dcterms:W3CDTF">2009-10-06T17:40:33Z</dcterms:created>
  <dcterms:modified xsi:type="dcterms:W3CDTF">2010-11-17T07:23:25Z</dcterms:modified>
</cp:coreProperties>
</file>