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334" r:id="rId6"/>
    <p:sldId id="336" r:id="rId7"/>
    <p:sldId id="279" r:id="rId8"/>
    <p:sldId id="310" r:id="rId9"/>
    <p:sldId id="316" r:id="rId10"/>
    <p:sldId id="325" r:id="rId11"/>
    <p:sldId id="335" r:id="rId12"/>
    <p:sldId id="280" r:id="rId13"/>
    <p:sldId id="281" r:id="rId14"/>
    <p:sldId id="330" r:id="rId15"/>
    <p:sldId id="326" r:id="rId16"/>
    <p:sldId id="331" r:id="rId17"/>
    <p:sldId id="337" r:id="rId18"/>
    <p:sldId id="329" r:id="rId19"/>
    <p:sldId id="338" r:id="rId20"/>
    <p:sldId id="332" r:id="rId21"/>
    <p:sldId id="339" r:id="rId22"/>
    <p:sldId id="300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03" autoAdjust="0"/>
  </p:normalViewPr>
  <p:slideViewPr>
    <p:cSldViewPr>
      <p:cViewPr varScale="1">
        <p:scale>
          <a:sx n="96" d="100"/>
          <a:sy n="96" d="100"/>
        </p:scale>
        <p:origin x="-11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/>
              <a:t>5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すごい、星がいっぱいだ</a:t>
            </a:r>
            <a:r>
              <a:rPr lang="en-US" altLang="ja-JP" dirty="0" smtClean="0"/>
              <a:t>…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どんどん使いましょう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いっぱい敵を出したり、地形用のパーツを作るときには配列の方が便利なことが多いです</a:t>
            </a:r>
            <a:endParaRPr kumimoji="1" lang="en-US" altLang="ja-JP" dirty="0" smtClean="0"/>
          </a:p>
          <a:p>
            <a:r>
              <a:rPr lang="en-US" altLang="ja-JP" dirty="0" err="1" smtClean="0"/>
              <a:t>i</a:t>
            </a:r>
            <a:r>
              <a:rPr lang="ja-JP" altLang="en-US" dirty="0" smtClean="0"/>
              <a:t>を座標値の計算に使うと、手間のかかる配置が楽できたり、計算式次第では美しい形ができたり</a:t>
            </a:r>
            <a:r>
              <a:rPr lang="ja-JP" altLang="en-US" dirty="0" smtClean="0"/>
              <a:t>します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2</a:t>
            </a:r>
            <a:r>
              <a:rPr kumimoji="1" lang="ja-JP" altLang="en-US" dirty="0" smtClean="0"/>
              <a:t>重、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重のループにすれば平面や立体空間に展開する形状が作れます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配列を使う上での注意点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添え字が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要素数</a:t>
            </a:r>
            <a:r>
              <a:rPr kumimoji="1" lang="en-US" altLang="ja-JP" dirty="0" smtClean="0"/>
              <a:t>-1]</a:t>
            </a:r>
            <a:r>
              <a:rPr kumimoji="1" lang="ja-JP" altLang="en-US" dirty="0" smtClean="0"/>
              <a:t>を超えないように！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iDs</a:t>
            </a:r>
            <a:r>
              <a:rPr lang="en-US" altLang="ja-JP" dirty="0" smtClean="0"/>
              <a:t>[10]</a:t>
            </a:r>
            <a:r>
              <a:rPr lang="ja-JP" altLang="en-US" dirty="0" smtClean="0"/>
              <a:t>で作ったら</a:t>
            </a:r>
            <a:r>
              <a:rPr lang="en-US" altLang="ja-JP" dirty="0" smtClean="0"/>
              <a:t>0,1,2,…,8,9</a:t>
            </a:r>
            <a:r>
              <a:rPr lang="ja-JP" altLang="en-US" dirty="0" smtClean="0"/>
              <a:t>までです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オーバー</a:t>
            </a:r>
            <a:r>
              <a:rPr kumimoji="1" lang="ja-JP" altLang="en-US" dirty="0" smtClean="0"/>
              <a:t>した場合、落っこちるならまだよし、落ちずに不可思議な挙動をすることも</a:t>
            </a:r>
            <a:r>
              <a:rPr kumimoji="1" lang="ja-JP" altLang="en-US" dirty="0" err="1" smtClean="0"/>
              <a:t>。。。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92894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当たり判定の基礎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ガチ数学の世界へようこそ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衝突判定とは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CG</a:t>
            </a:r>
            <a:r>
              <a:rPr kumimoji="1" lang="ja-JP" altLang="en-US" dirty="0" smtClean="0"/>
              <a:t>上で物がぶつかっているか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どこでぶつかったか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いつぶつかったか</a:t>
            </a:r>
            <a:endParaRPr kumimoji="1" lang="en-US" altLang="ja-JP" dirty="0" smtClean="0"/>
          </a:p>
          <a:p>
            <a:r>
              <a:rPr lang="ja-JP" altLang="en-US" dirty="0" smtClean="0"/>
              <a:t>どのくらい位置を動かすと帳尻が合うか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などなどを計算して求める、絶望的な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err="1" smtClean="0"/>
              <a:t>までに</a:t>
            </a:r>
            <a:r>
              <a:rPr lang="ja-JP" altLang="en-US" dirty="0" smtClean="0"/>
              <a:t>数学スパイラルな技術分野である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衝突判定用の形状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見た目重視で表示している形状で厳密な判定をすると</a:t>
            </a:r>
            <a:r>
              <a:rPr lang="ja-JP" altLang="en-US" dirty="0" smtClean="0"/>
              <a:t>、大量にぶつかる物体が存在するゲーム（無双など）は</a:t>
            </a:r>
            <a:r>
              <a:rPr lang="ja-JP" altLang="en-US" dirty="0" err="1" smtClean="0"/>
              <a:t>やっ</a:t>
            </a:r>
            <a:r>
              <a:rPr lang="ja-JP" altLang="en-US" dirty="0" smtClean="0"/>
              <a:t>てられないことに</a:t>
            </a:r>
            <a:r>
              <a:rPr lang="ja-JP" altLang="en-US" dirty="0" smtClean="0"/>
              <a:t>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力業</a:t>
            </a:r>
            <a:r>
              <a:rPr lang="ja-JP" altLang="en-US" dirty="0" smtClean="0"/>
              <a:t>で</a:t>
            </a:r>
            <a:r>
              <a:rPr lang="ja-JP" altLang="en-US" dirty="0" smtClean="0"/>
              <a:t>考えた</a:t>
            </a:r>
            <a:r>
              <a:rPr lang="ja-JP" altLang="en-US" dirty="0" smtClean="0"/>
              <a:t>場合、物体数</a:t>
            </a:r>
            <a:r>
              <a:rPr lang="en-US" altLang="ja-JP" dirty="0" smtClean="0"/>
              <a:t>*</a:t>
            </a:r>
            <a:r>
              <a:rPr lang="ja-JP" altLang="en-US" dirty="0" smtClean="0"/>
              <a:t>物体数の回数分判定処理を行わなければならない</a:t>
            </a:r>
            <a:endParaRPr lang="en-US" altLang="ja-JP" dirty="0" smtClean="0"/>
          </a:p>
          <a:p>
            <a:r>
              <a:rPr kumimoji="1" lang="ja-JP" altLang="en-US" dirty="0" smtClean="0"/>
              <a:t>判定用の簡易形状を用意し、裏ではそれで計算するのがセオリー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球ベース判定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シンプルイズベスト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球だけで押し通すのは厳しいが、他の判定と併用することも多い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球の中心を「点」から「線分」に拡張することにより、「カプセル」へと進化する</a:t>
            </a:r>
            <a:endParaRPr lang="en-US" altLang="ja-JP" dirty="0" smtClean="0"/>
          </a:p>
          <a:p>
            <a:r>
              <a:rPr kumimoji="1" lang="ja-JP" altLang="en-US" dirty="0" smtClean="0"/>
              <a:t>カプセル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球よりボリュームの広いエリアをカバー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球の弾丸貫通問題対策としても使用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ボーンのように組み合わせれば人型キャラの判定は十分作れる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球とカプセル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中心間の距離が、お互いの半径の合計より小さかったら衝突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球が</a:t>
            </a:r>
            <a:r>
              <a:rPr kumimoji="1" lang="ja-JP" altLang="en-US" dirty="0" err="1" smtClean="0"/>
              <a:t>うぞぞぞ</a:t>
            </a:r>
            <a:r>
              <a:rPr kumimoji="1" lang="ja-JP" altLang="en-US" dirty="0" smtClean="0"/>
              <a:t>ぞっと動いた軌跡</a:t>
            </a:r>
            <a:endParaRPr kumimoji="1" lang="en-US" altLang="ja-JP" dirty="0" smtClean="0"/>
          </a:p>
          <a:p>
            <a:r>
              <a:rPr lang="ja-JP" altLang="en-US" dirty="0" smtClean="0"/>
              <a:t>組み合わせて人型にしたり、弾丸貫通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問題への対処に使う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785786" y="3214686"/>
            <a:ext cx="171451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214546" y="4429132"/>
            <a:ext cx="150019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643438" y="5143512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7572396" y="5143512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143504" y="5143512"/>
            <a:ext cx="292895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判定の原理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球の中心点を</a:t>
            </a:r>
            <a:r>
              <a:rPr kumimoji="1" lang="en-US" altLang="ja-JP" dirty="0" smtClean="0"/>
              <a:t>A,B</a:t>
            </a:r>
            <a:r>
              <a:rPr kumimoji="1" lang="ja-JP" altLang="en-US" dirty="0" smtClean="0"/>
              <a:t>とする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点</a:t>
            </a:r>
            <a:r>
              <a:rPr kumimoji="1" lang="en-US" altLang="ja-JP" dirty="0" smtClean="0"/>
              <a:t>(A,B)</a:t>
            </a:r>
            <a:r>
              <a:rPr kumimoji="1" lang="ja-JP" altLang="en-US" dirty="0" smtClean="0"/>
              <a:t>間の距離は以下のように表せる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C=B-A</a:t>
            </a:r>
          </a:p>
          <a:p>
            <a:pPr lvl="1"/>
            <a:r>
              <a:rPr lang="en-US" altLang="ja-JP" dirty="0" smtClean="0"/>
              <a:t>dist = </a:t>
            </a:r>
            <a:r>
              <a:rPr lang="ja-JP" altLang="en-US" dirty="0" smtClean="0"/>
              <a:t>√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C.x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C.x</a:t>
            </a:r>
            <a:r>
              <a:rPr lang="en-US" altLang="ja-JP" dirty="0" smtClean="0"/>
              <a:t> + </a:t>
            </a:r>
            <a:r>
              <a:rPr lang="en-US" altLang="ja-JP" dirty="0" err="1" smtClean="0"/>
              <a:t>C.y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C.y</a:t>
            </a:r>
            <a:r>
              <a:rPr lang="en-US" altLang="ja-JP" dirty="0" smtClean="0"/>
              <a:t> + </a:t>
            </a:r>
            <a:r>
              <a:rPr lang="en-US" altLang="ja-JP" dirty="0" err="1" smtClean="0"/>
              <a:t>C.z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C.z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2</a:t>
            </a:r>
            <a:r>
              <a:rPr lang="ja-JP" altLang="en-US" dirty="0" smtClean="0"/>
              <a:t>点間</a:t>
            </a:r>
            <a:r>
              <a:rPr lang="ja-JP" altLang="en-US" dirty="0" smtClean="0"/>
              <a:t>の</a:t>
            </a:r>
            <a:r>
              <a:rPr lang="ja-JP" altLang="en-US" dirty="0" smtClean="0"/>
              <a:t>距離</a:t>
            </a:r>
            <a:r>
              <a:rPr lang="ja-JP" altLang="en-US" dirty="0" smtClean="0"/>
              <a:t>が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球の半径の合計以上なら未衝突、以下なら衝突発生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前のような細かいことはこっちでやっておきました</a:t>
            </a:r>
            <a:endParaRPr kumimoji="1" lang="en-US" altLang="ja-JP" dirty="0" smtClean="0"/>
          </a:p>
          <a:p>
            <a:r>
              <a:rPr lang="en-US" altLang="ja-JP" dirty="0" smtClean="0"/>
              <a:t>create()</a:t>
            </a:r>
            <a:r>
              <a:rPr lang="ja-JP" altLang="en-US" dirty="0" smtClean="0"/>
              <a:t>したもの同士はすぐ判定できます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sphere.checkToSphere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other_s</a:t>
            </a:r>
            <a:r>
              <a:rPr kumimoji="1" lang="en-US" altLang="ja-JP" dirty="0" smtClean="0"/>
              <a:t>, back</a:t>
            </a:r>
            <a:r>
              <a:rPr kumimoji="1" lang="en-US" altLang="ja-JP" dirty="0" smtClean="0"/>
              <a:t>);</a:t>
            </a:r>
          </a:p>
          <a:p>
            <a:pPr lvl="2"/>
            <a:r>
              <a:rPr lang="en-US" altLang="ja-JP" dirty="0" err="1" smtClean="0"/>
              <a:t>other_s</a:t>
            </a:r>
            <a:r>
              <a:rPr lang="ja-JP" altLang="en-US" dirty="0" smtClean="0"/>
              <a:t>の部分に他の</a:t>
            </a:r>
            <a:r>
              <a:rPr lang="en-US" altLang="ja-JP" dirty="0" err="1" smtClean="0"/>
              <a:t>SphereModel</a:t>
            </a:r>
            <a:r>
              <a:rPr lang="ja-JP" altLang="en-US" dirty="0" smtClean="0"/>
              <a:t>を、</a:t>
            </a:r>
            <a:r>
              <a:rPr lang="en-US" altLang="ja-JP" dirty="0" smtClean="0"/>
              <a:t>back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空の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を渡す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</a:t>
            </a:r>
            <a:r>
              <a:rPr kumimoji="1" lang="en-US" altLang="ja-JP" dirty="0" smtClean="0"/>
              <a:t>f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命令 </a:t>
            </a:r>
            <a:r>
              <a:rPr kumimoji="1" lang="en-US" altLang="ja-JP" dirty="0" smtClean="0"/>
              <a:t>== true)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Yes</a:t>
            </a:r>
            <a:r>
              <a:rPr kumimoji="1" lang="ja-JP" altLang="en-US" dirty="0" smtClean="0"/>
              <a:t>なら衝突</a:t>
            </a:r>
            <a:r>
              <a:rPr kumimoji="1" lang="ja-JP" altLang="en-US" dirty="0" smtClean="0"/>
              <a:t>して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back</a:t>
            </a:r>
            <a:r>
              <a:rPr lang="ja-JP" altLang="en-US" dirty="0" smtClean="0"/>
              <a:t>の部分に渡した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には、</a:t>
            </a:r>
            <a:r>
              <a:rPr lang="en-US" altLang="ja-JP" dirty="0" smtClean="0"/>
              <a:t>sphere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どれ</a:t>
            </a:r>
            <a:r>
              <a:rPr lang="ja-JP" altLang="en-US" dirty="0" smtClean="0"/>
              <a:t>だけ</a:t>
            </a:r>
            <a:r>
              <a:rPr lang="en-US" altLang="ja-JP" dirty="0" err="1" smtClean="0"/>
              <a:t>glTranslate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すれば衝突寸前まで戻せるかを表す戻し</a:t>
            </a:r>
            <a:r>
              <a:rPr lang="ja-JP" altLang="en-US" dirty="0" smtClean="0"/>
              <a:t>ベクトルが入る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戻し方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操作キャラ</a:t>
            </a:r>
            <a:r>
              <a:rPr kumimoji="1" lang="en-US" altLang="ja-JP" dirty="0" smtClean="0"/>
              <a:t>VS</a:t>
            </a:r>
            <a:r>
              <a:rPr kumimoji="1" lang="ja-JP" altLang="en-US" dirty="0" smtClean="0"/>
              <a:t>障害物全部の判定が必要</a:t>
            </a:r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err="1" smtClean="0"/>
              <a:t>つずつ</a:t>
            </a:r>
            <a:r>
              <a:rPr lang="ja-JP" altLang="en-US" dirty="0" smtClean="0"/>
              <a:t>調べ、ぶつかっていたらめり込み分動かして元に戻す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障害物が別々変数だと大変、だが</a:t>
            </a:r>
            <a:r>
              <a:rPr lang="ja-JP" altLang="en-US" dirty="0" err="1" smtClean="0"/>
              <a:t>。。。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配列</a:t>
            </a:r>
            <a:r>
              <a:rPr kumimoji="1" lang="ja-JP" altLang="en-US" dirty="0" smtClean="0"/>
              <a:t>を使うことで繰り返しで片付けられる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配列</a:t>
            </a:r>
            <a:r>
              <a:rPr lang="ja-JP" altLang="en-US" dirty="0" smtClean="0"/>
              <a:t>と繰り返し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プログラミング演習に先駆けてやっちゃう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当たり</a:t>
            </a:r>
            <a:r>
              <a:rPr lang="ja-JP" altLang="en-US" dirty="0"/>
              <a:t>判定</a:t>
            </a:r>
            <a:r>
              <a:rPr lang="ja-JP" altLang="en-US" dirty="0" smtClean="0"/>
              <a:t>の</a:t>
            </a:r>
            <a:r>
              <a:rPr lang="ja-JP" altLang="en-US" dirty="0"/>
              <a:t>初歩の</a:t>
            </a:r>
            <a:r>
              <a:rPr lang="ja-JP" altLang="en-US" dirty="0" smtClean="0"/>
              <a:t>初歩</a:t>
            </a:r>
            <a:endParaRPr lang="en-US" altLang="ja-JP" dirty="0" smtClean="0"/>
          </a:p>
          <a:p>
            <a:pPr lvl="1"/>
            <a:r>
              <a:rPr lang="ja-JP" altLang="en-US" dirty="0"/>
              <a:t>まず</a:t>
            </a:r>
            <a:r>
              <a:rPr lang="ja-JP" altLang="en-US" dirty="0" smtClean="0"/>
              <a:t>はシンプルで簡単なところから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あまり高速に動かしていると、貫通してしまう場合がある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速度が大きい場合は、少しずつ動かして判定するのが吉</a:t>
            </a:r>
            <a:endParaRPr lang="en-US" altLang="ja-JP" dirty="0" smtClean="0"/>
          </a:p>
          <a:p>
            <a:r>
              <a:rPr kumimoji="1" lang="ja-JP" altLang="en-US" dirty="0" smtClean="0"/>
              <a:t>物体が密集していると、押し合いへし合いしてあらぬ方向へ押し出される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ゲームを構成する最低限の配置を工夫しよう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次回に向けての課題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今回のサンプルはジャンプ関係の処理を一切入れていません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どう組み合わせたらいけるだろう？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ジャンプして乗っかるってどうすれば？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今回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BASIC</a:t>
            </a:r>
          </a:p>
          <a:p>
            <a:pPr lvl="1"/>
            <a:r>
              <a:rPr lang="ja-JP" altLang="en-US" dirty="0" smtClean="0"/>
              <a:t>ボンバーマン的なフィールドを作ってみよう</a:t>
            </a:r>
            <a:endParaRPr lang="en-US" altLang="ja-JP" dirty="0" smtClean="0"/>
          </a:p>
          <a:p>
            <a:pPr lvl="1"/>
            <a:endParaRPr lang="ja-JP" altLang="en-US" dirty="0" smtClean="0"/>
          </a:p>
          <a:p>
            <a:r>
              <a:rPr kumimoji="1" lang="en-US" altLang="ja-JP" dirty="0" smtClean="0"/>
              <a:t>ADVANCED</a:t>
            </a:r>
          </a:p>
          <a:p>
            <a:pPr lvl="1"/>
            <a:r>
              <a:rPr lang="ja-JP" altLang="en-US" dirty="0" smtClean="0"/>
              <a:t>マリオ</a:t>
            </a:r>
            <a:r>
              <a:rPr lang="en-US" altLang="ja-JP" dirty="0" smtClean="0"/>
              <a:t>64</a:t>
            </a:r>
            <a:r>
              <a:rPr lang="ja-JP" altLang="en-US" dirty="0" smtClean="0"/>
              <a:t>的なフィールドを作ってみよう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r>
              <a:rPr kumimoji="1" lang="en-US" altLang="ja-JP" dirty="0" smtClean="0"/>
              <a:t>EXTREME</a:t>
            </a:r>
          </a:p>
          <a:p>
            <a:pPr lvl="1"/>
            <a:r>
              <a:rPr lang="ja-JP" altLang="en-US" dirty="0" smtClean="0"/>
              <a:t>物体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/>
              <a:t>ぐいぐい押せるよう</a:t>
            </a:r>
            <a:r>
              <a:rPr kumimoji="1" lang="ja-JP" altLang="en-US" dirty="0" smtClean="0"/>
              <a:t>なフィールドを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作って</a:t>
            </a:r>
            <a:r>
              <a:rPr kumimoji="1" lang="ja-JP" altLang="en-US" dirty="0" smtClean="0"/>
              <a:t>みよう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かなり難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今週の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更新情報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衝突判定関連の機能を追加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丸がいっぱい出ます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それ</a:t>
            </a:r>
            <a:r>
              <a:rPr lang="ja-JP" altLang="en-US" dirty="0" smtClean="0"/>
              <a:t>にぶつかれます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先週の例題について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かなりの人から「早すぎる！</a:t>
            </a:r>
            <a:r>
              <a:rPr kumimoji="1" lang="ja-JP" altLang="en-US" dirty="0" smtClean="0"/>
              <a:t>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</a:t>
            </a:r>
            <a:r>
              <a:rPr kumimoji="1" lang="ja-JP" altLang="en-US" dirty="0" smtClean="0"/>
              <a:t>見えない！」「分かんない！」との声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頂戴</a:t>
            </a:r>
            <a:r>
              <a:rPr kumimoji="1" lang="ja-JP" altLang="en-US" dirty="0" smtClean="0"/>
              <a:t>しました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スンマセン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見えない人</a:t>
            </a:r>
            <a:r>
              <a:rPr kumimoji="1" lang="ja-JP" altLang="en-US" dirty="0" smtClean="0"/>
              <a:t>は出来るだけ前に来て下さい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タイピング速度</a:t>
            </a:r>
            <a:r>
              <a:rPr lang="ja-JP" altLang="en-US" dirty="0" smtClean="0"/>
              <a:t>は致し方ない部分もありますが、エラー対策をしっかりしましょう</a:t>
            </a:r>
            <a:endParaRPr lang="en-US" altLang="ja-JP" dirty="0" smtClean="0"/>
          </a:p>
          <a:p>
            <a:r>
              <a:rPr kumimoji="1" lang="ja-JP" altLang="en-US" dirty="0" smtClean="0"/>
              <a:t>前回分については追記したものをアップしておきます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出来れば自力で打つ経験を通じて学んで欲しいので、眺めて分かった気分にはならないように！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57226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エラー対策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行番号を表示する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ツール→オプション→テキストエディタ→</a:t>
            </a:r>
            <a:r>
              <a:rPr kumimoji="1" lang="en-US" altLang="ja-JP" dirty="0" smtClean="0"/>
              <a:t>C/C++</a:t>
            </a:r>
            <a:r>
              <a:rPr kumimoji="1" lang="ja-JP" altLang="en-US" dirty="0" smtClean="0"/>
              <a:t>→全般→行番号</a:t>
            </a:r>
            <a:r>
              <a:rPr lang="ja-JP" altLang="en-US" dirty="0" smtClean="0"/>
              <a:t>、にチェック</a:t>
            </a:r>
            <a:endParaRPr lang="en-US" altLang="ja-JP" dirty="0" smtClean="0"/>
          </a:p>
          <a:p>
            <a:r>
              <a:rPr kumimoji="1" lang="ja-JP" altLang="en-US" dirty="0"/>
              <a:t>ビルド前に</a:t>
            </a:r>
            <a:r>
              <a:rPr kumimoji="1" lang="ja-JP" altLang="en-US" dirty="0" smtClean="0"/>
              <a:t>は必ず前に動かしていたプログラムは終了しておく</a:t>
            </a:r>
            <a:endParaRPr kumimoji="1" lang="en-US" altLang="ja-JP" dirty="0" smtClean="0"/>
          </a:p>
          <a:p>
            <a:r>
              <a:rPr lang="ja-JP" altLang="en-US" dirty="0"/>
              <a:t>エラーメッセージ</a:t>
            </a:r>
            <a:r>
              <a:rPr lang="ja-JP" altLang="en-US" dirty="0" smtClean="0"/>
              <a:t>はダブルクリックすると原因行に飛ぶので、そこでタイプミスや文法ミスを調べる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07747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</a:t>
            </a:r>
            <a:r>
              <a:rPr kumimoji="1" lang="ja-JP" altLang="en-US" dirty="0" smtClean="0"/>
              <a:t>、使っちゃいます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一応プログラミング演習にあわせて自重してたんだけど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配列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より簡単に扱えます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en-US" altLang="ja-JP" dirty="0" smtClean="0"/>
              <a:t>		</a:t>
            </a:r>
            <a:r>
              <a:rPr lang="en-US" altLang="ja-JP" dirty="0" err="1" smtClean="0"/>
              <a:t>iDs</a:t>
            </a:r>
            <a:r>
              <a:rPr lang="en-US" altLang="ja-JP" dirty="0" smtClean="0"/>
              <a:t>[10];</a:t>
            </a:r>
          </a:p>
          <a:p>
            <a:pPr lvl="1"/>
            <a:r>
              <a:rPr lang="en-US" altLang="ja-JP" dirty="0" smtClean="0"/>
              <a:t>double	</a:t>
            </a:r>
            <a:r>
              <a:rPr lang="en-US" altLang="ja-JP" dirty="0" err="1" smtClean="0"/>
              <a:t>dDs</a:t>
            </a:r>
            <a:r>
              <a:rPr lang="en-US" altLang="ja-JP" dirty="0" smtClean="0"/>
              <a:t>[20];</a:t>
            </a:r>
          </a:p>
          <a:p>
            <a:pPr lvl="2"/>
            <a:r>
              <a:rPr lang="ja-JP" altLang="en-US" dirty="0" smtClean="0"/>
              <a:t>これだけで</a:t>
            </a:r>
            <a:r>
              <a:rPr lang="en-US" altLang="ja-JP" dirty="0" smtClean="0"/>
              <a:t>OK</a:t>
            </a:r>
          </a:p>
          <a:p>
            <a:pPr lvl="2"/>
            <a:r>
              <a:rPr lang="ja-JP" altLang="en-US" dirty="0" smtClean="0"/>
              <a:t>あまり無茶な数量はやめてあげてね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fk_Vector</a:t>
            </a:r>
            <a:r>
              <a:rPr lang="en-US" altLang="ja-JP" dirty="0" smtClean="0"/>
              <a:t> </a:t>
            </a:r>
            <a:r>
              <a:rPr lang="ja-JP" altLang="en-US" dirty="0" smtClean="0"/>
              <a:t>や </a:t>
            </a:r>
            <a:r>
              <a:rPr lang="en-US" altLang="ja-JP" dirty="0" err="1" smtClean="0"/>
              <a:t>fkut</a:t>
            </a:r>
            <a:r>
              <a:rPr lang="en-US" altLang="ja-JP" dirty="0" smtClean="0"/>
              <a:t>_(</a:t>
            </a:r>
            <a:r>
              <a:rPr lang="ja-JP" altLang="en-US" dirty="0" err="1" smtClean="0"/>
              <a:t>ほげほげ</a:t>
            </a:r>
            <a:r>
              <a:rPr lang="en-US" altLang="ja-JP" dirty="0" smtClean="0"/>
              <a:t>)Model </a:t>
            </a:r>
            <a:r>
              <a:rPr lang="ja-JP" altLang="en-US" dirty="0" smtClean="0"/>
              <a:t>とかも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配列として使って</a:t>
            </a:r>
            <a:r>
              <a:rPr lang="en-US" altLang="ja-JP" dirty="0" smtClean="0"/>
              <a:t>OK</a:t>
            </a:r>
          </a:p>
          <a:p>
            <a:pPr lvl="2"/>
            <a:endParaRPr lang="en-US" altLang="ja-JP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何故配列を使うのか？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繰り返しと組み合わせると嬉しいから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endParaRPr kumimoji="1" lang="en-US" altLang="ja-JP" sz="2000" dirty="0" smtClean="0"/>
          </a:p>
          <a:p>
            <a:pPr>
              <a:buNone/>
            </a:pPr>
            <a:r>
              <a:rPr kumimoji="1" lang="en-US" altLang="ja-JP" sz="2000" dirty="0" err="1" smtClean="0"/>
              <a:t>fk</a:t>
            </a:r>
            <a:r>
              <a:rPr lang="en-US" altLang="ja-JP" sz="2000" dirty="0" err="1" smtClean="0"/>
              <a:t>ut_SphereModel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[20];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kumimoji="1" lang="en-US" altLang="ja-JP" sz="2000" dirty="0" smtClean="0"/>
              <a:t>for(</a:t>
            </a:r>
            <a:r>
              <a:rPr kumimoji="1" lang="en-US" altLang="ja-JP" sz="2000" dirty="0" err="1" smtClean="0"/>
              <a:t>int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= 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&lt; 20;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++) {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].</a:t>
            </a:r>
            <a:r>
              <a:rPr lang="en-US" altLang="ja-JP" sz="2000" dirty="0" err="1" smtClean="0"/>
              <a:t>glMoveTo</a:t>
            </a:r>
            <a:r>
              <a:rPr lang="en-US" altLang="ja-JP" sz="2000" dirty="0" smtClean="0"/>
              <a:t>(-100.0 +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*10.0, 0.0, 0.0);</a:t>
            </a:r>
          </a:p>
          <a:p>
            <a:pPr>
              <a:buNone/>
            </a:pPr>
            <a:r>
              <a:rPr kumimoji="1" lang="en-US" altLang="ja-JP" sz="2000" dirty="0" smtClean="0"/>
              <a:t>	</a:t>
            </a:r>
            <a:r>
              <a:rPr kumimoji="1" lang="en-US" altLang="ja-JP" sz="2000" dirty="0" err="1" smtClean="0"/>
              <a:t>maru</a:t>
            </a:r>
            <a:r>
              <a:rPr kumimoji="1" lang="en-US" altLang="ja-JP" sz="2000" dirty="0" smtClean="0"/>
              <a:t>[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].create(4, 5.0);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window.entry</a:t>
            </a:r>
            <a:r>
              <a:rPr lang="en-US" altLang="ja-JP" sz="2000" dirty="0" smtClean="0"/>
              <a:t>(&amp;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]);</a:t>
            </a:r>
            <a:endParaRPr kumimoji="1"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}</a:t>
            </a:r>
            <a:endParaRPr kumimoji="1" lang="en-US" altLang="ja-JP" sz="2000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座標値を計算して、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ずらっと細かい物体を並べたりできます</a:t>
            </a:r>
            <a:endParaRPr kumimoji="1" lang="en-US" altLang="ja-JP" dirty="0" smtClean="0"/>
          </a:p>
          <a:p>
            <a:r>
              <a:rPr lang="ja-JP" altLang="en-US" dirty="0" smtClean="0"/>
              <a:t>共通の設定項目をまとめて書けます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810</Words>
  <Application>Microsoft Office PowerPoint</Application>
  <PresentationFormat>画面に合わせる (4:3)</PresentationFormat>
  <Paragraphs>128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Office テーマ</vt:lpstr>
      <vt:lpstr>プロジェクト演習Ⅱ インタラクティブゲーム制作</vt:lpstr>
      <vt:lpstr>今日の内容</vt:lpstr>
      <vt:lpstr>今週のプロジェクト</vt:lpstr>
      <vt:lpstr>今日のサンプル</vt:lpstr>
      <vt:lpstr>先週の例題について</vt:lpstr>
      <vt:lpstr>エラー対策</vt:lpstr>
      <vt:lpstr>配列、使っちゃいます </vt:lpstr>
      <vt:lpstr>C++での配列</vt:lpstr>
      <vt:lpstr>何故配列を使うのか？</vt:lpstr>
      <vt:lpstr>どんどん使いましょう</vt:lpstr>
      <vt:lpstr>配列を使う上での注意点</vt:lpstr>
      <vt:lpstr>当たり判定の基礎</vt:lpstr>
      <vt:lpstr>衝突判定とは</vt:lpstr>
      <vt:lpstr>衝突判定用の形状</vt:lpstr>
      <vt:lpstr>球ベース判定</vt:lpstr>
      <vt:lpstr>球とカプセル</vt:lpstr>
      <vt:lpstr>判定の原理</vt:lpstr>
      <vt:lpstr>とりあえず</vt:lpstr>
      <vt:lpstr>戻し方</vt:lpstr>
      <vt:lpstr>注意点</vt:lpstr>
      <vt:lpstr>次回に向けての課題</vt:lpstr>
      <vt:lpstr>今回の課題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157</cp:revision>
  <dcterms:created xsi:type="dcterms:W3CDTF">2009-10-06T17:40:33Z</dcterms:created>
  <dcterms:modified xsi:type="dcterms:W3CDTF">2010-11-03T06:51:53Z</dcterms:modified>
</cp:coreProperties>
</file>