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9" r:id="rId4"/>
    <p:sldId id="277" r:id="rId5"/>
    <p:sldId id="278" r:id="rId6"/>
    <p:sldId id="280" r:id="rId7"/>
    <p:sldId id="281" r:id="rId8"/>
    <p:sldId id="258" r:id="rId9"/>
    <p:sldId id="257" r:id="rId10"/>
    <p:sldId id="268" r:id="rId11"/>
    <p:sldId id="269" r:id="rId12"/>
    <p:sldId id="273" r:id="rId13"/>
    <p:sldId id="282" r:id="rId14"/>
    <p:sldId id="283" r:id="rId15"/>
    <p:sldId id="274" r:id="rId16"/>
    <p:sldId id="276" r:id="rId17"/>
    <p:sldId id="272" r:id="rId18"/>
    <p:sldId id="270" r:id="rId1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84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2010/9/29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2010/9/29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2010/9/29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2010/9/29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u.ac.jp/aqua/~rita/gp-pro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Ⅱ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インタラクティブゲーム制作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lang="en-US" altLang="ja-JP" dirty="0" smtClean="0"/>
              <a:t>1</a:t>
            </a:r>
            <a:r>
              <a:rPr kumimoji="1" lang="ja-JP" altLang="en-US" dirty="0" smtClean="0"/>
              <a:t>回</a:t>
            </a:r>
          </a:p>
          <a:p>
            <a:r>
              <a:rPr kumimoji="1" lang="ja-JP" altLang="en-US" dirty="0" smtClean="0"/>
              <a:t>はじめての</a:t>
            </a:r>
            <a:r>
              <a:rPr kumimoji="1" lang="en-US" altLang="ja-JP" dirty="0" smtClean="0"/>
              <a:t>3D</a:t>
            </a:r>
            <a:r>
              <a:rPr kumimoji="1" lang="ja-JP" altLang="en-US" dirty="0" smtClean="0"/>
              <a:t>プログラミング</a:t>
            </a:r>
          </a:p>
          <a:p>
            <a:r>
              <a:rPr lang="ja-JP" altLang="en-US" dirty="0" smtClean="0"/>
              <a:t>セットアップ編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セットアップ手順</a:t>
            </a:r>
            <a:r>
              <a:rPr kumimoji="1"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インストーラ」をクリックする</a:t>
            </a:r>
            <a:endParaRPr kumimoji="1" lang="en-US" altLang="ja-JP" dirty="0" smtClean="0"/>
          </a:p>
          <a:p>
            <a:r>
              <a:rPr lang="en-US" altLang="ja-JP" dirty="0" smtClean="0"/>
              <a:t>”vcsetup.exe”</a:t>
            </a:r>
            <a:r>
              <a:rPr lang="ja-JP" altLang="en-US" dirty="0" smtClean="0"/>
              <a:t>がダウンロードされるので、そのまま実行</a:t>
            </a:r>
          </a:p>
          <a:p>
            <a:r>
              <a:rPr lang="ja-JP" altLang="en-US" dirty="0" smtClean="0"/>
              <a:t>基本的には「次へ」とか「</a:t>
            </a:r>
            <a:r>
              <a:rPr lang="en-US" altLang="ja-JP" dirty="0" smtClean="0"/>
              <a:t>OK</a:t>
            </a:r>
            <a:r>
              <a:rPr lang="ja-JP" altLang="en-US" dirty="0" smtClean="0"/>
              <a:t>」とか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「同意」を選択していけば完了する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インストール先は変更しないこと</a:t>
            </a:r>
          </a:p>
          <a:p>
            <a:pPr lvl="1"/>
            <a:r>
              <a:rPr kumimoji="1" lang="en-US" altLang="ja-JP" dirty="0" smtClean="0"/>
              <a:t>“SQL</a:t>
            </a:r>
            <a:r>
              <a:rPr lang="ja-JP" altLang="en-US" dirty="0" smtClean="0"/>
              <a:t>～</a:t>
            </a:r>
            <a:r>
              <a:rPr kumimoji="1" lang="en-US" altLang="ja-JP" dirty="0" smtClean="0"/>
              <a:t>”</a:t>
            </a:r>
            <a:r>
              <a:rPr kumimoji="1" lang="ja-JP" altLang="en-US" dirty="0" smtClean="0"/>
              <a:t>のチェックは外す</a:t>
            </a:r>
            <a:r>
              <a:rPr lang="ja-JP" altLang="en-US" dirty="0" smtClean="0"/>
              <a:t>こと</a:t>
            </a:r>
            <a:r>
              <a:rPr kumimoji="1" lang="ja-JP" altLang="en-US" dirty="0" smtClean="0"/>
              <a:t>を推奨</a:t>
            </a:r>
          </a:p>
          <a:p>
            <a:endParaRPr kumimoji="1" lang="ja-JP" alt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セットアップ手順</a:t>
            </a:r>
            <a:r>
              <a:rPr kumimoji="1"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“FK_VC08_2_8_9_0.exe”</a:t>
            </a:r>
            <a:r>
              <a:rPr lang="ja-JP" altLang="en-US" dirty="0" smtClean="0"/>
              <a:t>を実行</a:t>
            </a:r>
          </a:p>
          <a:p>
            <a:pPr lvl="1"/>
            <a:r>
              <a:rPr lang="ja-JP" altLang="en-US" dirty="0" smtClean="0"/>
              <a:t>後はひたすら次へとか</a:t>
            </a:r>
            <a:r>
              <a:rPr lang="en-US" altLang="ja-JP" dirty="0" smtClean="0"/>
              <a:t>OK</a:t>
            </a:r>
            <a:r>
              <a:rPr lang="ja-JP" altLang="en-US" dirty="0" smtClean="0"/>
              <a:t>とか同意とか</a:t>
            </a:r>
          </a:p>
          <a:p>
            <a:endParaRPr kumimoji="1" lang="ja-JP" altLang="en-US" dirty="0" smtClean="0"/>
          </a:p>
          <a:p>
            <a:r>
              <a:rPr lang="ja-JP" altLang="en-US" dirty="0" smtClean="0"/>
              <a:t>インストール先は変えてもよいが、</a:t>
            </a:r>
            <a:br>
              <a:rPr lang="ja-JP" altLang="en-US" dirty="0" smtClean="0"/>
            </a:br>
            <a:r>
              <a:rPr lang="ja-JP" altLang="en-US" dirty="0" smtClean="0"/>
              <a:t>そのままの方が混乱しなくてよいかも</a:t>
            </a:r>
          </a:p>
          <a:p>
            <a:endParaRPr kumimoji="1" lang="ja-JP" altLang="en-US" dirty="0" smtClean="0"/>
          </a:p>
          <a:p>
            <a:r>
              <a:rPr lang="ja-JP" altLang="en-US" dirty="0" smtClean="0"/>
              <a:t>引き続き</a:t>
            </a:r>
            <a:r>
              <a:rPr lang="en-US" altLang="ja-JP" dirty="0" smtClean="0"/>
              <a:t>Visual Studio</a:t>
            </a:r>
            <a:r>
              <a:rPr lang="ja-JP" altLang="en-US" dirty="0" smtClean="0"/>
              <a:t>の設定に移る</a:t>
            </a:r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プロジェクトの作り方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ファイル→新規作成→プロジェクト</a:t>
            </a:r>
          </a:p>
          <a:p>
            <a:r>
              <a:rPr kumimoji="1" lang="en-US" altLang="ja-JP" dirty="0" err="1" smtClean="0"/>
              <a:t>VisualC</a:t>
            </a:r>
            <a:r>
              <a:rPr kumimoji="1" lang="en-US" altLang="ja-JP" dirty="0" smtClean="0"/>
              <a:t>++</a:t>
            </a:r>
            <a:r>
              <a:rPr kumimoji="1" lang="ja-JP" altLang="en-US" dirty="0" smtClean="0"/>
              <a:t>→</a:t>
            </a:r>
            <a:r>
              <a:rPr kumimoji="1" lang="en-US" altLang="ja-JP" dirty="0" smtClean="0"/>
              <a:t>FK</a:t>
            </a:r>
            <a:r>
              <a:rPr kumimoji="1" lang="ja-JP" altLang="en-US" dirty="0" smtClean="0"/>
              <a:t>→</a:t>
            </a:r>
            <a:r>
              <a:rPr kumimoji="1" lang="en-US" altLang="ja-JP" dirty="0" smtClean="0"/>
              <a:t>FK </a:t>
            </a:r>
            <a:r>
              <a:rPr kumimoji="1" lang="en-US" altLang="ja-JP" dirty="0" err="1" smtClean="0"/>
              <a:t>ToolKit</a:t>
            </a:r>
            <a:r>
              <a:rPr kumimoji="1" lang="en-US" altLang="ja-JP" dirty="0" smtClean="0"/>
              <a:t> Project</a:t>
            </a:r>
          </a:p>
          <a:p>
            <a:r>
              <a:rPr lang="ja-JP" altLang="en-US" dirty="0" smtClean="0"/>
              <a:t>プロジェクト名に名前を入力して「</a:t>
            </a:r>
            <a:r>
              <a:rPr lang="en-US" altLang="ja-JP" dirty="0" smtClean="0"/>
              <a:t>OK</a:t>
            </a:r>
            <a:r>
              <a:rPr lang="ja-JP" altLang="en-US" dirty="0" smtClean="0"/>
              <a:t>」</a:t>
            </a:r>
            <a:endParaRPr lang="en-US" altLang="ja-JP" dirty="0" smtClean="0"/>
          </a:p>
          <a:p>
            <a:r>
              <a:rPr kumimoji="1" lang="ja-JP" altLang="en-US" dirty="0" smtClean="0"/>
              <a:t>次の画面では</a:t>
            </a:r>
            <a:r>
              <a:rPr lang="ja-JP" altLang="en-US" dirty="0" smtClean="0"/>
              <a:t>「生成するソースファイルの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選択」で「動作確認用サンプル」を選択</a:t>
            </a:r>
            <a:endParaRPr kumimoji="1" lang="ja-JP" altLang="en-US" dirty="0" smtClean="0"/>
          </a:p>
          <a:p>
            <a:r>
              <a:rPr lang="ja-JP" altLang="en-US" dirty="0" smtClean="0"/>
              <a:t>「</a:t>
            </a:r>
            <a:r>
              <a:rPr lang="en-US" altLang="ja-JP" dirty="0" smtClean="0"/>
              <a:t>Debug</a:t>
            </a:r>
            <a:r>
              <a:rPr lang="ja-JP" altLang="en-US" dirty="0" smtClean="0"/>
              <a:t>」を「</a:t>
            </a:r>
            <a:r>
              <a:rPr lang="en-US" altLang="ja-JP" dirty="0" smtClean="0"/>
              <a:t>Release</a:t>
            </a:r>
            <a:r>
              <a:rPr lang="ja-JP" altLang="en-US" dirty="0" smtClean="0"/>
              <a:t>」に変更</a:t>
            </a:r>
            <a:endParaRPr lang="en-US" altLang="ja-JP" dirty="0" smtClean="0"/>
          </a:p>
          <a:p>
            <a:endParaRPr lang="ja-JP" altLang="en-US" dirty="0" smtClean="0"/>
          </a:p>
          <a:p>
            <a:r>
              <a:rPr kumimoji="1" lang="en-US" altLang="ja-JP" dirty="0" smtClean="0"/>
              <a:t>Eclipse</a:t>
            </a:r>
            <a:r>
              <a:rPr kumimoji="1" lang="ja-JP" altLang="en-US" dirty="0" smtClean="0"/>
              <a:t>といい</a:t>
            </a:r>
            <a:r>
              <a:rPr kumimoji="1" lang="en-US" altLang="ja-JP" dirty="0" smtClean="0"/>
              <a:t>VS</a:t>
            </a:r>
            <a:r>
              <a:rPr kumimoji="1" lang="ja-JP" altLang="en-US" dirty="0" smtClean="0"/>
              <a:t>といい、横文字ばっかりでてくるけどめげないでください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プロジェクト作成画面</a:t>
            </a:r>
            <a:r>
              <a:rPr lang="en-US" altLang="ja-JP" dirty="0" smtClean="0"/>
              <a:t>(1)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9135" y="1600200"/>
            <a:ext cx="6225731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円/楕円 4"/>
          <p:cNvSpPr/>
          <p:nvPr/>
        </p:nvSpPr>
        <p:spPr>
          <a:xfrm>
            <a:off x="4929190" y="5786454"/>
            <a:ext cx="214314" cy="2143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143504" y="5934694"/>
            <a:ext cx="2500330" cy="92333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ここをチェックすると</a:t>
            </a:r>
            <a:endParaRPr lang="en-US" altLang="ja-JP" dirty="0" smtClean="0"/>
          </a:p>
          <a:p>
            <a:r>
              <a:rPr kumimoji="1" lang="ja-JP" altLang="en-US" dirty="0" smtClean="0"/>
              <a:t>フォルダ階層が無駄に</a:t>
            </a:r>
            <a:endParaRPr kumimoji="1" lang="en-US" altLang="ja-JP" dirty="0" smtClean="0"/>
          </a:p>
          <a:p>
            <a:r>
              <a:rPr lang="ja-JP" altLang="en-US" dirty="0" smtClean="0"/>
              <a:t>深くなるので注意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プロジェクト作成画面</a:t>
            </a:r>
            <a:r>
              <a:rPr lang="en-US" altLang="ja-JP" dirty="0" smtClean="0"/>
              <a:t>(2)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" y="1891506"/>
            <a:ext cx="7696200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正方形/長方形 4"/>
          <p:cNvSpPr/>
          <p:nvPr/>
        </p:nvSpPr>
        <p:spPr>
          <a:xfrm>
            <a:off x="4500562" y="3000372"/>
            <a:ext cx="1500198" cy="85725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00562" y="3857628"/>
            <a:ext cx="3500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用途</a:t>
            </a:r>
            <a:r>
              <a:rPr lang="ja-JP" altLang="en-US" dirty="0" smtClean="0"/>
              <a:t>に応じて</a:t>
            </a:r>
            <a:r>
              <a:rPr lang="ja-JP" altLang="en-US" dirty="0" smtClean="0"/>
              <a:t>使い分けます。</a:t>
            </a:r>
            <a:endParaRPr lang="en-US" altLang="ja-JP" dirty="0" smtClean="0"/>
          </a:p>
          <a:p>
            <a:r>
              <a:rPr kumimoji="1" lang="ja-JP" altLang="en-US" dirty="0" smtClean="0"/>
              <a:t>今日</a:t>
            </a:r>
            <a:r>
              <a:rPr kumimoji="1" lang="ja-JP" altLang="en-US" dirty="0" smtClean="0"/>
              <a:t>は動作確認をします。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928662" y="4286256"/>
            <a:ext cx="1285884" cy="42862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14546" y="4366845"/>
            <a:ext cx="3500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今後音</a:t>
            </a:r>
            <a:r>
              <a:rPr lang="ja-JP" altLang="en-US" dirty="0" smtClean="0"/>
              <a:t>を</a:t>
            </a:r>
            <a:r>
              <a:rPr lang="ja-JP" altLang="en-US" dirty="0" smtClean="0"/>
              <a:t>使う場合には</a:t>
            </a:r>
            <a:endParaRPr lang="en-US" altLang="ja-JP" dirty="0" smtClean="0"/>
          </a:p>
          <a:p>
            <a:r>
              <a:rPr lang="ja-JP" altLang="en-US" dirty="0" smtClean="0"/>
              <a:t>チェックを入れます。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早速動かそう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プロジェクトができたら</a:t>
            </a:r>
            <a:r>
              <a:rPr kumimoji="1" lang="en-US" altLang="ja-JP" dirty="0" smtClean="0"/>
              <a:t>F7</a:t>
            </a:r>
            <a:r>
              <a:rPr kumimoji="1" lang="ja-JP" altLang="en-US" dirty="0" smtClean="0"/>
              <a:t>キーでビルド</a:t>
            </a:r>
          </a:p>
          <a:p>
            <a:pPr lvl="1"/>
            <a:r>
              <a:rPr kumimoji="1" lang="ja-JP" altLang="en-US" dirty="0" smtClean="0"/>
              <a:t>コンパイルと意味は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だいたい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一緒です</a:t>
            </a:r>
          </a:p>
          <a:p>
            <a:r>
              <a:rPr lang="ja-JP" altLang="en-US" dirty="0" smtClean="0"/>
              <a:t>うまくいったようなら、</a:t>
            </a:r>
            <a:r>
              <a:rPr lang="en-US" altLang="ja-JP" dirty="0" smtClean="0"/>
              <a:t>Ctrl+F5</a:t>
            </a:r>
            <a:r>
              <a:rPr lang="ja-JP" altLang="en-US" dirty="0" smtClean="0"/>
              <a:t>で実行</a:t>
            </a:r>
          </a:p>
          <a:p>
            <a:endParaRPr kumimoji="1" lang="ja-JP" altLang="en-US" dirty="0" smtClean="0"/>
          </a:p>
          <a:p>
            <a:r>
              <a:rPr lang="ja-JP" altLang="en-US" dirty="0" smtClean="0"/>
              <a:t>黄色いブロックがくるくる回って</a:t>
            </a:r>
            <a:r>
              <a:rPr lang="ja-JP" altLang="en-US" dirty="0" err="1" smtClean="0"/>
              <a:t>れば</a:t>
            </a:r>
            <a:r>
              <a:rPr lang="en-US" altLang="ja-JP" dirty="0" smtClean="0"/>
              <a:t>OK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FK</a:t>
            </a:r>
            <a:r>
              <a:rPr kumimoji="1" lang="ja-JP" altLang="en-US" dirty="0" smtClean="0"/>
              <a:t>セットアップ時にうまく設定が追加できなかった場合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ツール→オプション</a:t>
            </a:r>
          </a:p>
          <a:p>
            <a:r>
              <a:rPr lang="ja-JP" altLang="en-US" dirty="0" smtClean="0"/>
              <a:t>プロジェクトおよびソリューション→</a:t>
            </a:r>
            <a:r>
              <a:rPr lang="en-US" altLang="ja-JP" dirty="0" smtClean="0"/>
              <a:t>VC++</a:t>
            </a:r>
            <a:r>
              <a:rPr lang="ja-JP" altLang="en-US" dirty="0" smtClean="0"/>
              <a:t>ディレクトリ</a:t>
            </a:r>
          </a:p>
          <a:p>
            <a:r>
              <a:rPr kumimoji="1" lang="ja-JP" altLang="en-US" dirty="0" smtClean="0"/>
              <a:t>「インクルードファイル」と</a:t>
            </a:r>
            <a:br>
              <a:rPr kumimoji="1" lang="ja-JP" altLang="en-US" dirty="0" smtClean="0"/>
            </a:br>
            <a:r>
              <a:rPr kumimoji="1" lang="ja-JP" altLang="en-US" dirty="0" smtClean="0"/>
              <a:t>「ライブラリファイル」に対して</a:t>
            </a:r>
            <a:br>
              <a:rPr kumimoji="1" lang="ja-JP" altLang="en-US" dirty="0" smtClean="0"/>
            </a:br>
            <a:r>
              <a:rPr kumimoji="1" lang="en-US" altLang="ja-JP" dirty="0" smtClean="0"/>
              <a:t>”C:\FK_VC08”</a:t>
            </a:r>
            <a:r>
              <a:rPr kumimoji="1" lang="ja-JP" altLang="en-US" dirty="0" smtClean="0"/>
              <a:t>を追加する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1</a:t>
            </a:r>
            <a:r>
              <a:rPr kumimoji="1" lang="ja-JP" altLang="en-US" dirty="0" smtClean="0"/>
              <a:t>回やれば</a:t>
            </a:r>
            <a:r>
              <a:rPr kumimoji="1" lang="en-US" altLang="ja-JP" dirty="0" smtClean="0"/>
              <a:t>OK</a:t>
            </a:r>
            <a:r>
              <a:rPr kumimoji="1" lang="ja-JP" altLang="en-US" dirty="0" smtClean="0"/>
              <a:t>な設定画面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4412" y="2201069"/>
            <a:ext cx="7115175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スケジュール説明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Visual Studio </a:t>
            </a:r>
            <a:r>
              <a:rPr kumimoji="1" lang="ja-JP" altLang="en-US" dirty="0" smtClean="0"/>
              <a:t>というやつの準備</a:t>
            </a:r>
            <a:endParaRPr kumimoji="1" lang="en-US" altLang="ja-JP" dirty="0" smtClean="0"/>
          </a:p>
          <a:p>
            <a:r>
              <a:rPr lang="en-US" altLang="ja-JP" dirty="0" smtClean="0"/>
              <a:t>FK</a:t>
            </a:r>
            <a:r>
              <a:rPr lang="ja-JP" altLang="en-US" dirty="0" smtClean="0"/>
              <a:t>とかいうやつの準備</a:t>
            </a:r>
            <a:endParaRPr lang="en-US" altLang="ja-JP" dirty="0" smtClean="0"/>
          </a:p>
          <a:p>
            <a:endParaRPr kumimoji="1" lang="ja-JP" altLang="en-US" dirty="0" smtClean="0"/>
          </a:p>
          <a:p>
            <a:r>
              <a:rPr lang="ja-JP" altLang="en-US" dirty="0" smtClean="0"/>
              <a:t>ブロックが回ったらおしまい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チーム分け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目安は正規履修者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人</a:t>
            </a:r>
            <a:r>
              <a:rPr kumimoji="1" lang="en-US" altLang="ja-JP" dirty="0" smtClean="0"/>
              <a:t>+</a:t>
            </a:r>
            <a:r>
              <a:rPr kumimoji="1" lang="ja-JP" altLang="en-US" dirty="0" smtClean="0"/>
              <a:t>グラフィック・サウンドの聴講者で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組</a:t>
            </a:r>
            <a:endParaRPr kumimoji="1" lang="en-US" altLang="ja-JP" dirty="0" smtClean="0"/>
          </a:p>
          <a:p>
            <a:r>
              <a:rPr kumimoji="1" lang="ja-JP" altLang="en-US" dirty="0" smtClean="0"/>
              <a:t>集まったら固まっててください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自己紹介して仲良くなりましょう</a:t>
            </a:r>
            <a:endParaRPr kumimoji="1" lang="en-US" altLang="ja-JP" dirty="0" smtClean="0"/>
          </a:p>
          <a:p>
            <a:r>
              <a:rPr lang="ja-JP" altLang="en-US" dirty="0" smtClean="0"/>
              <a:t>色々熱く語ってテンション</a:t>
            </a:r>
            <a:r>
              <a:rPr lang="en-US" altLang="ja-JP" dirty="0" smtClean="0"/>
              <a:t>age</a:t>
            </a:r>
            <a:r>
              <a:rPr lang="ja-JP" altLang="en-US" dirty="0" smtClean="0"/>
              <a:t>といてね</a:t>
            </a:r>
            <a:endParaRPr lang="en-US" altLang="ja-JP" dirty="0" smtClean="0"/>
          </a:p>
          <a:p>
            <a:r>
              <a:rPr kumimoji="1" lang="ja-JP" altLang="en-US" dirty="0" smtClean="0"/>
              <a:t>リーダー候補は決めておいてください</a:t>
            </a:r>
            <a:endParaRPr kumimoji="1" lang="en-US" altLang="ja-JP" dirty="0" smtClean="0"/>
          </a:p>
          <a:p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スケジュール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前半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9</a:t>
            </a:r>
            <a:r>
              <a:rPr kumimoji="1"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/29</a:t>
            </a:r>
            <a:endParaRPr kumimoji="1" lang="ja-JP" alt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kumimoji="1"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セットアップ・チーム分け</a:t>
            </a:r>
          </a:p>
          <a:p>
            <a:r>
              <a:rPr lang="en-US" altLang="ja-JP" dirty="0" smtClean="0"/>
              <a:t>10/6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はじめての</a:t>
            </a:r>
            <a:r>
              <a:rPr lang="en-US" altLang="ja-JP" dirty="0" smtClean="0"/>
              <a:t>3D</a:t>
            </a:r>
            <a:r>
              <a:rPr lang="ja-JP" altLang="en-US" dirty="0" smtClean="0"/>
              <a:t>プログラミング・</a:t>
            </a:r>
            <a:r>
              <a:rPr lang="en-US" altLang="ja-JP" dirty="0" smtClean="0"/>
              <a:t>3</a:t>
            </a:r>
            <a:r>
              <a:rPr lang="ja-JP" altLang="en-US" dirty="0" smtClean="0"/>
              <a:t>次元でお絵かき</a:t>
            </a:r>
          </a:p>
          <a:p>
            <a:r>
              <a:rPr kumimoji="1" lang="en-US" altLang="ja-JP" dirty="0" smtClean="0"/>
              <a:t>10/20</a:t>
            </a:r>
            <a:endParaRPr kumimoji="1" lang="ja-JP" altLang="en-US" dirty="0" smtClean="0"/>
          </a:p>
          <a:p>
            <a:pPr lvl="1"/>
            <a:r>
              <a:rPr lang="ja-JP" altLang="en-US" dirty="0" smtClean="0"/>
              <a:t>はじめての</a:t>
            </a:r>
            <a:r>
              <a:rPr lang="en-US" altLang="ja-JP" dirty="0" smtClean="0"/>
              <a:t>3D</a:t>
            </a:r>
            <a:r>
              <a:rPr lang="ja-JP" altLang="en-US" dirty="0" smtClean="0"/>
              <a:t>プログラミング・キーを押したら動いちゃう</a:t>
            </a:r>
          </a:p>
          <a:p>
            <a:r>
              <a:rPr lang="en-US" altLang="ja-JP" dirty="0" smtClean="0"/>
              <a:t>10/27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はじめての</a:t>
            </a:r>
            <a:r>
              <a:rPr lang="en-US" altLang="ja-JP" dirty="0" smtClean="0"/>
              <a:t>3D</a:t>
            </a:r>
            <a:r>
              <a:rPr lang="ja-JP" altLang="en-US" dirty="0" smtClean="0"/>
              <a:t>プログラミング・飛んでみ</a:t>
            </a:r>
            <a:r>
              <a:rPr lang="ja-JP" altLang="en-US" dirty="0" err="1" smtClean="0"/>
              <a:t>ろよおめー</a:t>
            </a:r>
            <a:endParaRPr lang="ja-JP" altLang="en-US" dirty="0" smtClean="0"/>
          </a:p>
          <a:p>
            <a:r>
              <a:rPr kumimoji="1" lang="en-US" altLang="ja-JP" dirty="0" smtClean="0"/>
              <a:t>11/3</a:t>
            </a:r>
            <a:endParaRPr kumimoji="1" lang="ja-JP" altLang="en-US" dirty="0" smtClean="0"/>
          </a:p>
          <a:p>
            <a:pPr lvl="1"/>
            <a:r>
              <a:rPr lang="ja-JP" altLang="en-US" dirty="0" smtClean="0"/>
              <a:t>はじめての</a:t>
            </a:r>
            <a:r>
              <a:rPr lang="en-US" altLang="ja-JP" dirty="0" smtClean="0"/>
              <a:t>3D</a:t>
            </a:r>
            <a:r>
              <a:rPr lang="ja-JP" altLang="en-US" dirty="0" smtClean="0"/>
              <a:t>プログラミング・当たってんのよ</a:t>
            </a:r>
          </a:p>
          <a:p>
            <a:r>
              <a:rPr lang="en-US" altLang="ja-JP" dirty="0" smtClean="0"/>
              <a:t>11/10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はじめての</a:t>
            </a:r>
            <a:r>
              <a:rPr lang="en-US" altLang="ja-JP" dirty="0" smtClean="0"/>
              <a:t>3D</a:t>
            </a:r>
            <a:r>
              <a:rPr lang="ja-JP" altLang="en-US" dirty="0" smtClean="0"/>
              <a:t>プログラミング・当ててんのよ</a:t>
            </a:r>
          </a:p>
          <a:p>
            <a:r>
              <a:rPr kumimoji="1" lang="en-US" altLang="ja-JP" dirty="0" smtClean="0"/>
              <a:t>11/17</a:t>
            </a:r>
            <a:endParaRPr kumimoji="1" lang="ja-JP" altLang="en-US" dirty="0" smtClean="0"/>
          </a:p>
          <a:p>
            <a:pPr lvl="1"/>
            <a:r>
              <a:rPr lang="ja-JP" altLang="en-US" dirty="0" smtClean="0"/>
              <a:t>三上先生による「企画作りとは」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スケジュール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後半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kumimoji="1" lang="en-US" altLang="ja-JP" dirty="0" smtClean="0"/>
              <a:t>11/24</a:t>
            </a:r>
            <a:endParaRPr kumimoji="1" lang="ja-JP" altLang="en-US" dirty="0" smtClean="0"/>
          </a:p>
          <a:p>
            <a:pPr lvl="1"/>
            <a:r>
              <a:rPr lang="ja-JP" altLang="en-US" dirty="0" smtClean="0"/>
              <a:t>せめて、ゲームらしく・鳴らす</a:t>
            </a:r>
            <a:r>
              <a:rPr lang="ja-JP" altLang="en-US" dirty="0" err="1" smtClean="0"/>
              <a:t>ぞてめー</a:t>
            </a:r>
            <a:endParaRPr lang="ja-JP" altLang="en-US" dirty="0" smtClean="0"/>
          </a:p>
          <a:p>
            <a:r>
              <a:rPr lang="en-US" altLang="ja-JP" dirty="0" smtClean="0"/>
              <a:t>12/1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企画プレゼンテーション・前編</a:t>
            </a:r>
          </a:p>
          <a:p>
            <a:r>
              <a:rPr kumimoji="1" lang="en-US" altLang="ja-JP" dirty="0" smtClean="0"/>
              <a:t>12/8</a:t>
            </a:r>
            <a:endParaRPr kumimoji="1" lang="ja-JP" altLang="en-US" dirty="0" smtClean="0"/>
          </a:p>
          <a:p>
            <a:pPr lvl="1"/>
            <a:r>
              <a:rPr lang="ja-JP" altLang="en-US" dirty="0" smtClean="0"/>
              <a:t>企画プレゼンテーション・後編</a:t>
            </a:r>
          </a:p>
          <a:p>
            <a:r>
              <a:rPr lang="en-US" altLang="ja-JP" dirty="0" smtClean="0"/>
              <a:t>12/15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もっと、ゲームらしく・やっぱり</a:t>
            </a:r>
            <a:r>
              <a:rPr lang="en-US" altLang="ja-JP" dirty="0" smtClean="0"/>
              <a:t>2</a:t>
            </a:r>
            <a:r>
              <a:rPr lang="ja-JP" altLang="en-US" dirty="0" smtClean="0"/>
              <a:t>次元もいいよね</a:t>
            </a:r>
          </a:p>
          <a:p>
            <a:r>
              <a:rPr lang="en-US" altLang="ja-JP" dirty="0" smtClean="0"/>
              <a:t>1/5,12</a:t>
            </a:r>
            <a:endParaRPr kumimoji="1" lang="ja-JP" altLang="en-US" dirty="0" smtClean="0"/>
          </a:p>
          <a:p>
            <a:pPr lvl="1"/>
            <a:r>
              <a:rPr lang="ja-JP" altLang="en-US" dirty="0" smtClean="0"/>
              <a:t>企画に沿って作ったものの発表</a:t>
            </a:r>
          </a:p>
          <a:p>
            <a:r>
              <a:rPr lang="ja-JP" altLang="en-US" dirty="0"/>
              <a:t>春休み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制作継続</a:t>
            </a:r>
          </a:p>
          <a:p>
            <a:r>
              <a:rPr lang="ja-JP" altLang="en-US" dirty="0" smtClean="0"/>
              <a:t>年度</a:t>
            </a:r>
            <a:r>
              <a:rPr lang="ja-JP" altLang="en-US" dirty="0"/>
              <a:t>初め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本制作に向けての企画プレゼン・チーム編成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開発環境の準備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ゲーム開発では</a:t>
            </a:r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という言語を使う</a:t>
            </a:r>
          </a:p>
          <a:p>
            <a:pPr lvl="1"/>
            <a:r>
              <a:rPr lang="ja-JP" altLang="en-US" dirty="0" smtClean="0"/>
              <a:t>学部で教えるのは</a:t>
            </a:r>
            <a:r>
              <a:rPr lang="en-US" altLang="ja-JP" dirty="0" smtClean="0"/>
              <a:t>Java</a:t>
            </a:r>
            <a:r>
              <a:rPr lang="ja-JP" altLang="en-US" dirty="0" smtClean="0"/>
              <a:t>言語</a:t>
            </a:r>
          </a:p>
          <a:p>
            <a:pPr lvl="1"/>
            <a:r>
              <a:rPr lang="ja-JP" altLang="en-US" dirty="0"/>
              <a:t>学部の授業</a:t>
            </a:r>
            <a:r>
              <a:rPr lang="ja-JP" altLang="en-US" dirty="0" smtClean="0"/>
              <a:t>で登場するのは</a:t>
            </a:r>
            <a:r>
              <a:rPr lang="en-US" altLang="ja-JP" dirty="0" smtClean="0"/>
              <a:t>2</a:t>
            </a:r>
            <a:r>
              <a:rPr lang="ja-JP" altLang="en-US" dirty="0" smtClean="0"/>
              <a:t>年次後期</a:t>
            </a:r>
          </a:p>
          <a:p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で使う</a:t>
            </a:r>
            <a:r>
              <a:rPr kumimoji="1" lang="en-US" altLang="ja-JP" dirty="0" smtClean="0"/>
              <a:t>eclipse</a:t>
            </a:r>
            <a:r>
              <a:rPr kumimoji="1" lang="ja-JP" altLang="en-US" dirty="0" smtClean="0"/>
              <a:t>に相当するものが必要</a:t>
            </a:r>
          </a:p>
          <a:p>
            <a:pPr lvl="1"/>
            <a:r>
              <a:rPr lang="en-US" altLang="ja-JP" dirty="0" smtClean="0"/>
              <a:t>Microsoft</a:t>
            </a:r>
            <a:r>
              <a:rPr lang="ja-JP" altLang="en-US" dirty="0" smtClean="0"/>
              <a:t>の</a:t>
            </a:r>
            <a:r>
              <a:rPr lang="en-US" altLang="ja-JP" dirty="0" smtClean="0"/>
              <a:t>Visual Studio</a:t>
            </a:r>
            <a:r>
              <a:rPr lang="ja-JP" altLang="en-US" dirty="0" smtClean="0"/>
              <a:t>という製品を使う</a:t>
            </a:r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授業資料などを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公開していくサイト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kumimoji="1" lang="en-US" altLang="ja-JP" sz="2800" dirty="0" smtClean="0">
                <a:hlinkClick r:id="rId2"/>
              </a:rPr>
              <a:t>http://www.teu.ac.jp/aqua/~rita/gp-prog/</a:t>
            </a:r>
            <a:endParaRPr kumimoji="1" lang="en-US" altLang="ja-JP" sz="2800" dirty="0" smtClean="0"/>
          </a:p>
          <a:p>
            <a:pPr algn="ctr">
              <a:buNone/>
            </a:pPr>
            <a:r>
              <a:rPr kumimoji="1" lang="ja-JP" altLang="en-US" sz="2800" dirty="0" smtClean="0"/>
              <a:t>今後配布物はここを通して配布</a:t>
            </a:r>
            <a:r>
              <a:rPr lang="ja-JP" altLang="en-US" sz="2800" dirty="0" smtClean="0"/>
              <a:t>します</a:t>
            </a:r>
            <a:endParaRPr kumimoji="1" lang="en-US" altLang="ja-JP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注意事項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C</a:t>
            </a:r>
            <a:r>
              <a:rPr kumimoji="1" lang="ja-JP" altLang="en-US" dirty="0" smtClean="0"/>
              <a:t>ドライブに結構な空きが必要です</a:t>
            </a:r>
          </a:p>
          <a:p>
            <a:pPr lvl="1"/>
            <a:r>
              <a:rPr lang="ja-JP" altLang="en-US" dirty="0" smtClean="0"/>
              <a:t>占有するのは</a:t>
            </a:r>
            <a:r>
              <a:rPr lang="en-US" altLang="ja-JP" dirty="0" smtClean="0"/>
              <a:t>1GB</a:t>
            </a:r>
            <a:r>
              <a:rPr lang="ja-JP" altLang="en-US" dirty="0" smtClean="0"/>
              <a:t>程度ですが、一時的には</a:t>
            </a:r>
            <a:br>
              <a:rPr lang="ja-JP" altLang="en-US" dirty="0" smtClean="0"/>
            </a:br>
            <a:r>
              <a:rPr lang="en-US" altLang="ja-JP" dirty="0" smtClean="0"/>
              <a:t>4GB</a:t>
            </a:r>
            <a:r>
              <a:rPr lang="ja-JP" altLang="en-US" dirty="0" smtClean="0"/>
              <a:t>程度使うかもしれません</a:t>
            </a:r>
          </a:p>
          <a:p>
            <a:pPr lvl="1"/>
            <a:r>
              <a:rPr kumimoji="1" lang="en-US" altLang="ja-JP" dirty="0" smtClean="0"/>
              <a:t>C</a:t>
            </a:r>
            <a:r>
              <a:rPr kumimoji="1" lang="ja-JP" altLang="en-US" dirty="0" smtClean="0"/>
              <a:t>がパンパンなのはよろしくないので、</a:t>
            </a:r>
            <a:br>
              <a:rPr kumimoji="1" lang="ja-JP" altLang="en-US" dirty="0" smtClean="0"/>
            </a:br>
            <a:r>
              <a:rPr kumimoji="1" lang="ja-JP" altLang="en-US" dirty="0" smtClean="0"/>
              <a:t>できるだけ空けるようにしましょう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ダウンロードするもの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Visual C++ 2008 Express Edition</a:t>
            </a:r>
          </a:p>
          <a:p>
            <a:pPr lvl="1"/>
            <a:r>
              <a:rPr lang="en-US" altLang="ja-JP" dirty="0" smtClean="0"/>
              <a:t>Eclipse</a:t>
            </a:r>
            <a:r>
              <a:rPr lang="ja-JP" altLang="en-US" dirty="0" smtClean="0"/>
              <a:t>的なもの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授業ページからのリンクを参照</a:t>
            </a:r>
            <a:endParaRPr kumimoji="1" lang="en-US" altLang="ja-JP" dirty="0" smtClean="0"/>
          </a:p>
          <a:p>
            <a:r>
              <a:rPr kumimoji="1" lang="en-US" altLang="ja-JP" dirty="0" smtClean="0"/>
              <a:t>FK </a:t>
            </a:r>
            <a:r>
              <a:rPr kumimoji="1" lang="en-US" altLang="ja-JP" dirty="0" err="1" smtClean="0"/>
              <a:t>ToolKit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3D</a:t>
            </a:r>
            <a:r>
              <a:rPr kumimoji="1" lang="ja-JP" altLang="en-US" dirty="0" smtClean="0"/>
              <a:t>でぐりぐりするものを作るための道具箱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授業ページからのリンクを参照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ja-JP" altLang="en-US" dirty="0" smtClean="0"/>
              <a:t>昨年度の</a:t>
            </a:r>
            <a:r>
              <a:rPr lang="en-US" altLang="ja-JP" dirty="0" smtClean="0"/>
              <a:t>1</a:t>
            </a:r>
            <a:r>
              <a:rPr lang="ja-JP" altLang="en-US" dirty="0" smtClean="0"/>
              <a:t>年生</a:t>
            </a:r>
            <a:r>
              <a:rPr lang="en-US" altLang="ja-JP" dirty="0" smtClean="0"/>
              <a:t>(</a:t>
            </a:r>
            <a:r>
              <a:rPr lang="ja-JP" altLang="en-US" dirty="0" smtClean="0"/>
              <a:t>現</a:t>
            </a:r>
            <a:r>
              <a:rPr lang="en-US" altLang="ja-JP" dirty="0" smtClean="0"/>
              <a:t>2</a:t>
            </a:r>
            <a:r>
              <a:rPr lang="ja-JP" altLang="en-US" dirty="0" smtClean="0"/>
              <a:t>年生</a:t>
            </a:r>
            <a:r>
              <a:rPr lang="en-US" altLang="ja-JP" dirty="0" smtClean="0"/>
              <a:t>)</a:t>
            </a:r>
            <a:r>
              <a:rPr lang="ja-JP" altLang="en-US" dirty="0" smtClean="0"/>
              <a:t>はこれらを使い、半年でゲームが作れました</a:t>
            </a:r>
            <a:endParaRPr lang="en-US" altLang="ja-JP" dirty="0" smtClean="0"/>
          </a:p>
          <a:p>
            <a:pPr lvl="2"/>
            <a:endParaRPr kumimoji="1" lang="ja-JP" altLang="en-US" sz="2000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555</Words>
  <Application>Microsoft Office PowerPoint</Application>
  <PresentationFormat>画面に合わせる (4:3)</PresentationFormat>
  <Paragraphs>110</Paragraphs>
  <Slides>18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Office テーマ</vt:lpstr>
      <vt:lpstr>プロジェクト演習Ⅱ インタラクティブゲーム制作</vt:lpstr>
      <vt:lpstr>今日の内容</vt:lpstr>
      <vt:lpstr>チーム分け</vt:lpstr>
      <vt:lpstr>スケジュール(前半)</vt:lpstr>
      <vt:lpstr>スケジュール(後半)</vt:lpstr>
      <vt:lpstr>開発環境の準備</vt:lpstr>
      <vt:lpstr>授業資料などを 公開していくサイト</vt:lpstr>
      <vt:lpstr>注意事項</vt:lpstr>
      <vt:lpstr>ダウンロードするもの</vt:lpstr>
      <vt:lpstr>セットアップ手順(1)</vt:lpstr>
      <vt:lpstr>セットアップ手順(2)</vt:lpstr>
      <vt:lpstr>プロジェクトの作り方</vt:lpstr>
      <vt:lpstr>プロジェクト作成画面(1)</vt:lpstr>
      <vt:lpstr>プロジェクト作成画面(2)</vt:lpstr>
      <vt:lpstr>早速動かそう</vt:lpstr>
      <vt:lpstr>スライド 16</vt:lpstr>
      <vt:lpstr>FKセットアップ時にうまく設定が追加できなかった場合</vt:lpstr>
      <vt:lpstr>1回やればOKな設定画面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竹内 亮太</cp:lastModifiedBy>
  <cp:revision>32</cp:revision>
  <dcterms:created xsi:type="dcterms:W3CDTF">2009-10-06T17:40:33Z</dcterms:created>
  <dcterms:modified xsi:type="dcterms:W3CDTF">2010-09-29T06:53:32Z</dcterms:modified>
</cp:coreProperties>
</file>