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4" r:id="rId3"/>
    <p:sldId id="305" r:id="rId4"/>
    <p:sldId id="317" r:id="rId5"/>
    <p:sldId id="306" r:id="rId6"/>
    <p:sldId id="307" r:id="rId7"/>
    <p:sldId id="308" r:id="rId8"/>
    <p:sldId id="290" r:id="rId9"/>
    <p:sldId id="309" r:id="rId10"/>
    <p:sldId id="311" r:id="rId11"/>
    <p:sldId id="316" r:id="rId12"/>
    <p:sldId id="310" r:id="rId13"/>
    <p:sldId id="312" r:id="rId14"/>
    <p:sldId id="313" r:id="rId15"/>
    <p:sldId id="314"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7" d="100"/>
          <a:sy n="87" d="100"/>
        </p:scale>
        <p:origin x="-4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2012/7/18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2012/7/18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icrosoft.com/en-us/kinectforwindows/develop/developer-download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normAutofit fontScale="92500"/>
          </a:bodyPr>
          <a:lstStyle/>
          <a:p>
            <a:r>
              <a:rPr kumimoji="1" lang="ja-JP" altLang="en-US" dirty="0" smtClean="0"/>
              <a:t>第</a:t>
            </a:r>
            <a:r>
              <a:rPr kumimoji="1" lang="en-US" altLang="ja-JP" dirty="0" smtClean="0"/>
              <a:t>10</a:t>
            </a:r>
            <a:r>
              <a:rPr kumimoji="1" lang="ja-JP" altLang="en-US" dirty="0" smtClean="0"/>
              <a:t>回：特別編</a:t>
            </a:r>
            <a:endParaRPr kumimoji="1" lang="en-US" altLang="ja-JP" dirty="0" smtClean="0"/>
          </a:p>
          <a:p>
            <a:r>
              <a:rPr kumimoji="1" lang="en-US" altLang="ja-JP" dirty="0" smtClean="0"/>
              <a:t>Kinect</a:t>
            </a:r>
            <a:r>
              <a:rPr kumimoji="1" lang="ja-JP" altLang="en-US" dirty="0" smtClean="0"/>
              <a:t>の使い方</a:t>
            </a:r>
            <a:endParaRPr kumimoji="1" lang="en-US" altLang="ja-JP" dirty="0" smtClean="0"/>
          </a:p>
          <a:p>
            <a:r>
              <a:rPr lang="en-US" altLang="ja-JP" dirty="0" smtClean="0"/>
              <a:t>&amp;SDK</a:t>
            </a:r>
            <a:r>
              <a:rPr lang="ja-JP" altLang="en-US" dirty="0" smtClean="0"/>
              <a:t>全般の使い方</a:t>
            </a:r>
            <a:r>
              <a:rPr lang="en-US" altLang="ja-JP" dirty="0" smtClean="0"/>
              <a:t>(</a:t>
            </a:r>
            <a:r>
              <a:rPr lang="ja-JP" altLang="en-US" dirty="0" smtClean="0"/>
              <a:t>の読み解き方</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Kinect API</a:t>
            </a:r>
            <a:r>
              <a:rPr kumimoji="1" lang="ja-JP" altLang="en-US" dirty="0" smtClean="0"/>
              <a:t>の使い方の流れ</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ここからは毎フレーム呼ぶ処理</a:t>
            </a:r>
            <a:endParaRPr kumimoji="1" lang="en-US" altLang="ja-JP" dirty="0" smtClean="0"/>
          </a:p>
          <a:p>
            <a:pPr lvl="1"/>
            <a:r>
              <a:rPr kumimoji="1" lang="ja-JP" altLang="en-US" dirty="0" smtClean="0"/>
              <a:t>ハンドルを通じて「お前情報更新されたか？」を問い合わせる</a:t>
            </a:r>
            <a:endParaRPr kumimoji="1" lang="en-US" altLang="ja-JP" dirty="0" smtClean="0"/>
          </a:p>
          <a:p>
            <a:pPr lvl="2"/>
            <a:r>
              <a:rPr lang="ja-JP" altLang="en-US" dirty="0"/>
              <a:t>更新</a:t>
            </a:r>
            <a:r>
              <a:rPr lang="ja-JP" altLang="en-US" dirty="0" smtClean="0"/>
              <a:t>されてたら、情報を取り出して自分で扱いやすいように格納する</a:t>
            </a:r>
            <a:endParaRPr lang="en-US" altLang="ja-JP" dirty="0" smtClean="0"/>
          </a:p>
          <a:p>
            <a:pPr lvl="2"/>
            <a:r>
              <a:rPr kumimoji="1" lang="ja-JP" altLang="en-US" dirty="0"/>
              <a:t>画像</a:t>
            </a:r>
            <a:r>
              <a:rPr kumimoji="1" lang="ja-JP" altLang="en-US" dirty="0" smtClean="0"/>
              <a:t>はフォーマットに気をつけて格納する</a:t>
            </a:r>
            <a:endParaRPr kumimoji="1" lang="en-US" altLang="ja-JP" dirty="0" smtClean="0"/>
          </a:p>
          <a:p>
            <a:pPr lvl="2"/>
            <a:r>
              <a:rPr lang="ja-JP" altLang="en-US" dirty="0"/>
              <a:t>スケルトン</a:t>
            </a:r>
            <a:r>
              <a:rPr lang="ja-JP" altLang="en-US" dirty="0" smtClean="0"/>
              <a:t>は</a:t>
            </a:r>
            <a:r>
              <a:rPr lang="en-US" altLang="ja-JP" dirty="0" smtClean="0"/>
              <a:t>(</a:t>
            </a:r>
            <a:r>
              <a:rPr lang="ja-JP" altLang="en-US" dirty="0" smtClean="0"/>
              <a:t>出来れば</a:t>
            </a:r>
            <a:r>
              <a:rPr lang="en-US" altLang="ja-JP" dirty="0" smtClean="0"/>
              <a:t>)</a:t>
            </a:r>
            <a:r>
              <a:rPr lang="ja-JP" altLang="en-US" dirty="0" smtClean="0"/>
              <a:t>位置情報をそのまま使わず、間接同士の角度を計算して使う</a:t>
            </a:r>
            <a:endParaRPr lang="en-US" altLang="ja-JP" dirty="0" smtClean="0"/>
          </a:p>
          <a:p>
            <a:r>
              <a:rPr kumimoji="1" lang="ja-JP" altLang="en-US" dirty="0"/>
              <a:t>最後</a:t>
            </a:r>
            <a:r>
              <a:rPr kumimoji="1" lang="ja-JP" altLang="en-US" dirty="0" smtClean="0"/>
              <a:t>に</a:t>
            </a:r>
            <a:r>
              <a:rPr kumimoji="1" lang="en-US" altLang="ja-JP" dirty="0" smtClean="0"/>
              <a:t>Shutdown</a:t>
            </a:r>
            <a:r>
              <a:rPr kumimoji="1" lang="ja-JP" altLang="en-US" dirty="0" smtClean="0"/>
              <a:t>してお片付け</a:t>
            </a:r>
            <a:endParaRPr kumimoji="1" lang="ja-JP" altLang="en-US" dirty="0"/>
          </a:p>
        </p:txBody>
      </p:sp>
    </p:spTree>
    <p:extLst>
      <p:ext uri="{BB962C8B-B14F-4D97-AF65-F5344CB8AC3E}">
        <p14:creationId xmlns:p14="http://schemas.microsoft.com/office/powerpoint/2010/main" val="382468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角度計算、できるよね？</a:t>
            </a:r>
            <a:endParaRPr kumimoji="1" lang="ja-JP" altLang="en-US" dirty="0"/>
          </a:p>
        </p:txBody>
      </p:sp>
      <p:sp>
        <p:nvSpPr>
          <p:cNvPr id="3" name="コンテンツ プレースホルダー 2"/>
          <p:cNvSpPr>
            <a:spLocks noGrp="1"/>
          </p:cNvSpPr>
          <p:nvPr>
            <p:ph sz="half" idx="1"/>
          </p:nvPr>
        </p:nvSpPr>
        <p:spPr/>
        <p:txBody>
          <a:bodyPr>
            <a:normAutofit fontScale="85000" lnSpcReduction="20000"/>
          </a:bodyPr>
          <a:lstStyle/>
          <a:p>
            <a:r>
              <a:rPr kumimoji="1" lang="ja-JP" altLang="en-US" dirty="0" smtClean="0"/>
              <a:t>各関節に対応した</a:t>
            </a:r>
            <a:r>
              <a:rPr kumimoji="1" lang="en-US" altLang="ja-JP" dirty="0" smtClean="0"/>
              <a:t/>
            </a:r>
            <a:br>
              <a:rPr kumimoji="1" lang="en-US" altLang="ja-JP" dirty="0" smtClean="0"/>
            </a:br>
            <a:r>
              <a:rPr kumimoji="1" lang="en-US" altLang="ja-JP" dirty="0" smtClean="0"/>
              <a:t>20</a:t>
            </a:r>
            <a:r>
              <a:rPr kumimoji="1" lang="ja-JP" altLang="en-US" dirty="0" smtClean="0"/>
              <a:t>個の座標列がある</a:t>
            </a:r>
            <a:endParaRPr kumimoji="1" lang="en-US" altLang="ja-JP" dirty="0" smtClean="0"/>
          </a:p>
          <a:p>
            <a:pPr lvl="1"/>
            <a:r>
              <a:rPr lang="ja-JP" altLang="en-US" dirty="0" smtClean="0"/>
              <a:t>インデックスと部位の</a:t>
            </a:r>
            <a:r>
              <a:rPr lang="en-US" altLang="ja-JP" dirty="0" smtClean="0"/>
              <a:t/>
            </a:r>
            <a:br>
              <a:rPr lang="en-US" altLang="ja-JP" dirty="0" smtClean="0"/>
            </a:br>
            <a:r>
              <a:rPr lang="ja-JP" altLang="en-US" dirty="0" smtClean="0"/>
              <a:t>対応は右図の通り</a:t>
            </a:r>
            <a:endParaRPr lang="en-US" altLang="ja-JP" dirty="0" smtClean="0"/>
          </a:p>
          <a:p>
            <a:pPr lvl="2"/>
            <a:r>
              <a:rPr lang="en-US" altLang="ja-JP" dirty="0" err="1" smtClean="0"/>
              <a:t>enum</a:t>
            </a:r>
            <a:r>
              <a:rPr lang="ja-JP" altLang="en-US" dirty="0" smtClean="0"/>
              <a:t>で定義済み</a:t>
            </a:r>
            <a:endParaRPr lang="en-US" altLang="ja-JP" dirty="0" smtClean="0"/>
          </a:p>
          <a:p>
            <a:r>
              <a:rPr kumimoji="1" lang="ja-JP" altLang="en-US" dirty="0" smtClean="0"/>
              <a:t>座標が分かれば、ベクトルの内積で角度が、外積で回転軸が出る！</a:t>
            </a:r>
            <a:endParaRPr kumimoji="1" lang="en-US" altLang="ja-JP" dirty="0" smtClean="0"/>
          </a:p>
          <a:p>
            <a:endParaRPr lang="en-US" altLang="ja-JP" dirty="0"/>
          </a:p>
          <a:p>
            <a:r>
              <a:rPr kumimoji="1" lang="en-US" altLang="ja-JP" dirty="0" smtClean="0"/>
              <a:t>SDK</a:t>
            </a:r>
            <a:r>
              <a:rPr kumimoji="1" lang="ja-JP" altLang="en-US" dirty="0" smtClean="0"/>
              <a:t>に計算関数があるので、そちらを試してみてもよいかもね</a:t>
            </a:r>
            <a:endParaRPr kumimoji="1" lang="en-US" altLang="ja-JP" dirty="0" smtClean="0"/>
          </a:p>
          <a:p>
            <a:pPr lvl="1"/>
            <a:r>
              <a:rPr lang="en-US" altLang="ja-JP" dirty="0" err="1" smtClean="0"/>
              <a:t>NuiSkeletonCalculateBoneOrientations</a:t>
            </a:r>
            <a:r>
              <a:rPr lang="en-US" altLang="ja-JP" dirty="0" smtClean="0"/>
              <a:t>()</a:t>
            </a:r>
            <a:endParaRPr kumimoji="1" lang="ja-JP" altLang="en-US" dirty="0"/>
          </a:p>
        </p:txBody>
      </p:sp>
      <p:sp>
        <p:nvSpPr>
          <p:cNvPr id="4" name="コンテンツ プレースホルダー 3"/>
          <p:cNvSpPr>
            <a:spLocks noGrp="1"/>
          </p:cNvSpPr>
          <p:nvPr>
            <p:ph sz="half" idx="2"/>
          </p:nvPr>
        </p:nvSpPr>
        <p:spPr/>
        <p:txBody>
          <a:bodyPr>
            <a:normAutofit fontScale="85000" lnSpcReduction="20000"/>
          </a:bodyPr>
          <a:lstStyle/>
          <a:p>
            <a:endParaRPr kumimoji="1" lang="ja-JP" altLang="en-US"/>
          </a:p>
        </p:txBody>
      </p:sp>
      <p:pic>
        <p:nvPicPr>
          <p:cNvPr id="2050" name="Picture 2" descr="N:\Class\PG-Prog\2011072123173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611208"/>
            <a:ext cx="3926582" cy="3906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7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主に</a:t>
            </a:r>
            <a:r>
              <a:rPr lang="en-US" altLang="ja-JP" dirty="0"/>
              <a:t>MS</a:t>
            </a:r>
            <a:r>
              <a:rPr lang="ja-JP" altLang="en-US" dirty="0"/>
              <a:t>の</a:t>
            </a:r>
            <a:r>
              <a:rPr lang="en-US" altLang="ja-JP" dirty="0" smtClean="0"/>
              <a:t>)</a:t>
            </a:r>
            <a:r>
              <a:rPr kumimoji="1" lang="en-US" altLang="ja-JP" dirty="0" smtClean="0"/>
              <a:t>SDK</a:t>
            </a:r>
            <a:r>
              <a:rPr kumimoji="1" lang="ja-JP" altLang="en-US" dirty="0" smtClean="0"/>
              <a:t>の特徴</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大抵「その</a:t>
            </a:r>
            <a:r>
              <a:rPr lang="ja-JP" altLang="en-US" dirty="0" smtClean="0"/>
              <a:t>機能全体を統括するオブジェクト</a:t>
            </a:r>
            <a:r>
              <a:rPr kumimoji="1" lang="ja-JP" altLang="en-US" dirty="0" smtClean="0"/>
              <a:t>」が存在する</a:t>
            </a:r>
            <a:endParaRPr kumimoji="1" lang="en-US" altLang="ja-JP" dirty="0" smtClean="0"/>
          </a:p>
          <a:p>
            <a:pPr lvl="1"/>
            <a:r>
              <a:rPr lang="ja-JP" altLang="en-US" dirty="0"/>
              <a:t>そこ</a:t>
            </a:r>
            <a:r>
              <a:rPr lang="ja-JP" altLang="en-US" dirty="0" smtClean="0"/>
              <a:t>から細かい機能ごとにまたオブジェクトを作り出したりする</a:t>
            </a:r>
            <a:endParaRPr lang="en-US" altLang="ja-JP" dirty="0" smtClean="0"/>
          </a:p>
          <a:p>
            <a:pPr lvl="1"/>
            <a:endParaRPr kumimoji="1" lang="en-US" altLang="ja-JP" dirty="0" smtClean="0"/>
          </a:p>
          <a:p>
            <a:pPr lvl="1"/>
            <a:r>
              <a:rPr kumimoji="1" lang="ja-JP" altLang="en-US" dirty="0" smtClean="0"/>
              <a:t>起動時：</a:t>
            </a:r>
            <a:r>
              <a:rPr kumimoji="1" lang="en-US" altLang="ja-JP" dirty="0" smtClean="0"/>
              <a:t>Create()</a:t>
            </a:r>
            <a:r>
              <a:rPr kumimoji="1" lang="ja-JP" altLang="en-US" dirty="0" smtClean="0"/>
              <a:t>とか</a:t>
            </a:r>
            <a:r>
              <a:rPr kumimoji="1" lang="en-US" altLang="ja-JP" dirty="0" smtClean="0"/>
              <a:t>Initialize()</a:t>
            </a:r>
            <a:r>
              <a:rPr kumimoji="1" lang="ja-JP" altLang="en-US" dirty="0" smtClean="0"/>
              <a:t>とか</a:t>
            </a:r>
            <a:endParaRPr kumimoji="1" lang="en-US" altLang="ja-JP" dirty="0" smtClean="0"/>
          </a:p>
          <a:p>
            <a:pPr lvl="1"/>
            <a:r>
              <a:rPr kumimoji="1" lang="ja-JP" altLang="en-US" dirty="0" smtClean="0"/>
              <a:t>ループ中：</a:t>
            </a:r>
            <a:r>
              <a:rPr kumimoji="1" lang="en-US" altLang="ja-JP" dirty="0" smtClean="0"/>
              <a:t>Get</a:t>
            </a:r>
            <a:r>
              <a:rPr kumimoji="1" lang="ja-JP" altLang="en-US" dirty="0" smtClean="0"/>
              <a:t>なん</a:t>
            </a:r>
            <a:r>
              <a:rPr kumimoji="1" lang="ja-JP" altLang="en-US" dirty="0" err="1" smtClean="0"/>
              <a:t>ちゃら</a:t>
            </a:r>
            <a:r>
              <a:rPr lang="en-US" altLang="ja-JP" dirty="0" smtClean="0"/>
              <a:t>()</a:t>
            </a:r>
            <a:r>
              <a:rPr kumimoji="1" lang="ja-JP" altLang="en-US" dirty="0" smtClean="0"/>
              <a:t>とか</a:t>
            </a:r>
            <a:endParaRPr lang="en-US" altLang="ja-JP" dirty="0"/>
          </a:p>
          <a:p>
            <a:pPr lvl="1"/>
            <a:r>
              <a:rPr kumimoji="1" lang="ja-JP" altLang="en-US" dirty="0" smtClean="0"/>
              <a:t>終了時：</a:t>
            </a:r>
            <a:r>
              <a:rPr kumimoji="1" lang="en-US" altLang="ja-JP" dirty="0" smtClean="0"/>
              <a:t>Release()</a:t>
            </a:r>
            <a:r>
              <a:rPr kumimoji="1" lang="ja-JP" altLang="en-US" dirty="0" smtClean="0"/>
              <a:t>とか</a:t>
            </a:r>
            <a:r>
              <a:rPr kumimoji="1" lang="en-US" altLang="ja-JP" dirty="0" smtClean="0"/>
              <a:t>Shutdown()</a:t>
            </a:r>
            <a:r>
              <a:rPr kumimoji="1" lang="ja-JP" altLang="en-US" dirty="0" smtClean="0"/>
              <a:t>とか</a:t>
            </a:r>
            <a:endParaRPr kumimoji="1" lang="ja-JP" altLang="en-US" dirty="0"/>
          </a:p>
        </p:txBody>
      </p:sp>
    </p:spTree>
    <p:extLst>
      <p:ext uri="{BB962C8B-B14F-4D97-AF65-F5344CB8AC3E}">
        <p14:creationId xmlns:p14="http://schemas.microsoft.com/office/powerpoint/2010/main" val="872663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基本はサンプルから盗む</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API</a:t>
            </a:r>
            <a:r>
              <a:rPr kumimoji="1" lang="ja-JP" altLang="en-US" dirty="0" smtClean="0"/>
              <a:t>リファレンスも重要な資料ですが、</a:t>
            </a:r>
            <a:r>
              <a:rPr kumimoji="1" lang="en-US" altLang="ja-JP" dirty="0" smtClean="0"/>
              <a:t/>
            </a:r>
            <a:br>
              <a:rPr kumimoji="1" lang="en-US" altLang="ja-JP" dirty="0" smtClean="0"/>
            </a:br>
            <a:r>
              <a:rPr kumimoji="1" lang="ja-JP" altLang="en-US" u="sng" dirty="0" smtClean="0"/>
              <a:t>あれは</a:t>
            </a:r>
            <a:r>
              <a:rPr kumimoji="1" lang="ja-JP" altLang="en-US" b="1" u="sng" dirty="0" smtClean="0">
                <a:solidFill>
                  <a:srgbClr val="FF0000"/>
                </a:solidFill>
              </a:rPr>
              <a:t>辞書</a:t>
            </a:r>
            <a:r>
              <a:rPr kumimoji="1" lang="ja-JP" altLang="en-US" u="sng" dirty="0" smtClean="0"/>
              <a:t>です</a:t>
            </a:r>
            <a:endParaRPr lang="en-US" altLang="ja-JP" u="sng" dirty="0"/>
          </a:p>
          <a:p>
            <a:pPr lvl="1"/>
            <a:r>
              <a:rPr kumimoji="1" lang="ja-JP" altLang="en-US" dirty="0" smtClean="0"/>
              <a:t>英語の勉強するのに辞書と延々にらめっこするのは果たして効率いいだろうか？</a:t>
            </a:r>
            <a:endParaRPr kumimoji="1" lang="en-US" altLang="ja-JP" dirty="0" smtClean="0"/>
          </a:p>
          <a:p>
            <a:r>
              <a:rPr lang="ja-JP" altLang="en-US" dirty="0"/>
              <a:t>とはいえ</a:t>
            </a:r>
            <a:r>
              <a:rPr lang="ja-JP" altLang="en-US" dirty="0" smtClean="0"/>
              <a:t>、</a:t>
            </a:r>
            <a:r>
              <a:rPr lang="en-US" altLang="ja-JP" dirty="0" smtClean="0"/>
              <a:t>MS</a:t>
            </a:r>
            <a:r>
              <a:rPr lang="ja-JP" altLang="en-US" dirty="0" smtClean="0"/>
              <a:t>謹製のサンプルはもの凄く読みづらい</a:t>
            </a:r>
            <a:r>
              <a:rPr lang="en-US" altLang="ja-JP" dirty="0" smtClean="0"/>
              <a:t>……</a:t>
            </a:r>
          </a:p>
          <a:p>
            <a:pPr lvl="1"/>
            <a:r>
              <a:rPr kumimoji="1" lang="ja-JP" altLang="en-US" dirty="0" smtClean="0"/>
              <a:t>イベントドリブン型で書いてあるため</a:t>
            </a:r>
            <a:endParaRPr kumimoji="1" lang="en-US" altLang="ja-JP" dirty="0" smtClean="0"/>
          </a:p>
          <a:p>
            <a:pPr lvl="1"/>
            <a:r>
              <a:rPr lang="en-US" altLang="ja-JP" dirty="0" smtClean="0"/>
              <a:t>FK</a:t>
            </a:r>
            <a:r>
              <a:rPr lang="ja-JP" altLang="en-US" dirty="0" smtClean="0"/>
              <a:t>などで奨励しているのはポーリング型</a:t>
            </a:r>
            <a:endParaRPr kumimoji="1" lang="ja-JP" altLang="en-US" dirty="0"/>
          </a:p>
        </p:txBody>
      </p:sp>
    </p:spTree>
    <p:extLst>
      <p:ext uri="{BB962C8B-B14F-4D97-AF65-F5344CB8AC3E}">
        <p14:creationId xmlns:p14="http://schemas.microsoft.com/office/powerpoint/2010/main" val="977984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プログラミングの</a:t>
            </a:r>
            <a:r>
              <a:rPr kumimoji="1" lang="en-US" altLang="ja-JP" dirty="0" smtClean="0"/>
              <a:t>2</a:t>
            </a:r>
            <a:r>
              <a:rPr lang="ja-JP" altLang="en-US" dirty="0" smtClean="0"/>
              <a:t>大</a:t>
            </a:r>
            <a:r>
              <a:rPr lang="ja-JP" altLang="en-US" dirty="0"/>
              <a:t>スタイル</a:t>
            </a:r>
            <a:endParaRPr kumimoji="1" lang="ja-JP" altLang="en-US" dirty="0"/>
          </a:p>
        </p:txBody>
      </p:sp>
      <p:sp>
        <p:nvSpPr>
          <p:cNvPr id="4" name="コンテンツ プレースホルダー 3"/>
          <p:cNvSpPr>
            <a:spLocks noGrp="1"/>
          </p:cNvSpPr>
          <p:nvPr>
            <p:ph sz="half" idx="1"/>
          </p:nvPr>
        </p:nvSpPr>
        <p:spPr/>
        <p:txBody>
          <a:bodyPr>
            <a:normAutofit fontScale="92500" lnSpcReduction="10000"/>
          </a:bodyPr>
          <a:lstStyle/>
          <a:p>
            <a:r>
              <a:rPr kumimoji="1" lang="ja-JP" altLang="en-US" dirty="0" smtClean="0"/>
              <a:t>イベントドリブン</a:t>
            </a:r>
            <a:endParaRPr kumimoji="1" lang="en-US" altLang="ja-JP" dirty="0" smtClean="0"/>
          </a:p>
          <a:p>
            <a:pPr lvl="1"/>
            <a:r>
              <a:rPr kumimoji="1" lang="ja-JP" altLang="en-US" dirty="0" smtClean="0"/>
              <a:t>「これが起きたらそれをやれ」を徹底して書いていくスタイル</a:t>
            </a:r>
            <a:endParaRPr kumimoji="1" lang="en-US" altLang="ja-JP" dirty="0" smtClean="0"/>
          </a:p>
          <a:p>
            <a:pPr lvl="1"/>
            <a:r>
              <a:rPr lang="en-US" altLang="ja-JP" dirty="0" smtClean="0"/>
              <a:t>switch</a:t>
            </a:r>
            <a:r>
              <a:rPr lang="ja-JP" altLang="en-US" dirty="0" smtClean="0"/>
              <a:t>文が膨れあがる、あるいはコールバック関数の嵐になるので、前提知識がないと流れが追えない</a:t>
            </a:r>
            <a:endParaRPr lang="en-US" altLang="ja-JP" dirty="0" smtClean="0"/>
          </a:p>
          <a:p>
            <a:pPr lvl="1"/>
            <a:r>
              <a:rPr lang="ja-JP" altLang="en-US" dirty="0" smtClean="0"/>
              <a:t>リアルタイムなアプリは若干書きづらい</a:t>
            </a:r>
            <a:endParaRPr lang="en-US" altLang="ja-JP" dirty="0" smtClean="0"/>
          </a:p>
          <a:p>
            <a:pPr lvl="2"/>
            <a:r>
              <a:rPr lang="ja-JP" altLang="en-US" dirty="0"/>
              <a:t>その</a:t>
            </a:r>
            <a:r>
              <a:rPr lang="ja-JP" altLang="en-US" dirty="0" smtClean="0"/>
              <a:t>分</a:t>
            </a:r>
            <a:r>
              <a:rPr lang="en-US" altLang="ja-JP" dirty="0" smtClean="0"/>
              <a:t>CPU</a:t>
            </a:r>
            <a:r>
              <a:rPr lang="ja-JP" altLang="en-US" dirty="0" smtClean="0"/>
              <a:t>パワーは抑えがちになったりならなかったり</a:t>
            </a:r>
            <a:endParaRPr lang="en-US" altLang="ja-JP" dirty="0" smtClean="0"/>
          </a:p>
          <a:p>
            <a:pPr lvl="1"/>
            <a:endParaRPr lang="en-US" altLang="ja-JP" dirty="0" smtClean="0"/>
          </a:p>
        </p:txBody>
      </p:sp>
      <p:sp>
        <p:nvSpPr>
          <p:cNvPr id="5" name="コンテンツ プレースホルダー 4"/>
          <p:cNvSpPr>
            <a:spLocks noGrp="1"/>
          </p:cNvSpPr>
          <p:nvPr>
            <p:ph sz="half" idx="2"/>
          </p:nvPr>
        </p:nvSpPr>
        <p:spPr/>
        <p:txBody>
          <a:bodyPr>
            <a:normAutofit fontScale="92500" lnSpcReduction="10000"/>
          </a:bodyPr>
          <a:lstStyle/>
          <a:p>
            <a:r>
              <a:rPr kumimoji="1" lang="ja-JP" altLang="en-US" dirty="0" smtClean="0"/>
              <a:t>ポーリング</a:t>
            </a:r>
            <a:endParaRPr kumimoji="1" lang="en-US" altLang="ja-JP" dirty="0" smtClean="0"/>
          </a:p>
          <a:p>
            <a:pPr lvl="1"/>
            <a:r>
              <a:rPr lang="ja-JP" altLang="en-US" dirty="0"/>
              <a:t>あく</a:t>
            </a:r>
            <a:r>
              <a:rPr lang="ja-JP" altLang="en-US" dirty="0" smtClean="0"/>
              <a:t>までプログラムは書いてある通りの順番で動く</a:t>
            </a:r>
            <a:endParaRPr lang="en-US" altLang="ja-JP" dirty="0" smtClean="0"/>
          </a:p>
          <a:p>
            <a:pPr lvl="1"/>
            <a:r>
              <a:rPr kumimoji="1" lang="ja-JP" altLang="en-US" dirty="0"/>
              <a:t>条件</a:t>
            </a:r>
            <a:r>
              <a:rPr kumimoji="1" lang="ja-JP" altLang="en-US" dirty="0" smtClean="0"/>
              <a:t>分岐、繰り返し、関数呼び出しの知識で流れが追える</a:t>
            </a:r>
            <a:endParaRPr kumimoji="1" lang="en-US" altLang="ja-JP" dirty="0" smtClean="0"/>
          </a:p>
          <a:p>
            <a:pPr lvl="2"/>
            <a:r>
              <a:rPr lang="ja-JP" altLang="en-US" dirty="0" smtClean="0"/>
              <a:t>反面、これらが膨れあがると書き方次第では破綻する</a:t>
            </a:r>
            <a:endParaRPr lang="en-US" altLang="ja-JP" dirty="0" smtClean="0"/>
          </a:p>
          <a:p>
            <a:pPr lvl="1"/>
            <a:r>
              <a:rPr kumimoji="1" lang="en-US" altLang="ja-JP" dirty="0" smtClean="0"/>
              <a:t>CPU</a:t>
            </a:r>
            <a:r>
              <a:rPr kumimoji="1" lang="ja-JP" altLang="en-US" dirty="0" smtClean="0"/>
              <a:t>パワーを喰いがち</a:t>
            </a:r>
            <a:endParaRPr kumimoji="1" lang="ja-JP" altLang="en-US" dirty="0"/>
          </a:p>
        </p:txBody>
      </p:sp>
    </p:spTree>
    <p:extLst>
      <p:ext uri="{BB962C8B-B14F-4D97-AF65-F5344CB8AC3E}">
        <p14:creationId xmlns:p14="http://schemas.microsoft.com/office/powerpoint/2010/main" val="178655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dirty="0" smtClean="0"/>
              <a:t>どっちがいい、という話では無い</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各自が書きやすいスタイル、今作ろうとしているものに合わせて選択できるのが理想</a:t>
            </a:r>
            <a:endParaRPr kumimoji="1" lang="en-US" altLang="ja-JP" dirty="0" smtClean="0"/>
          </a:p>
          <a:p>
            <a:r>
              <a:rPr lang="ja-JP" altLang="en-US" dirty="0"/>
              <a:t>そこ</a:t>
            </a:r>
            <a:r>
              <a:rPr lang="ja-JP" altLang="en-US" dirty="0" smtClean="0"/>
              <a:t>までいかずとも、それぞれで書かれたコードを理解できれば、手元のソースでサンプルが役立てられるようになる</a:t>
            </a:r>
            <a:endParaRPr lang="en-US" altLang="ja-JP" dirty="0" smtClean="0"/>
          </a:p>
          <a:p>
            <a:pPr lvl="1"/>
            <a:r>
              <a:rPr lang="ja-JP" altLang="en-US" dirty="0" smtClean="0"/>
              <a:t>はず</a:t>
            </a:r>
            <a:endParaRPr kumimoji="1" lang="ja-JP" altLang="en-US" dirty="0"/>
          </a:p>
        </p:txBody>
      </p:sp>
    </p:spTree>
    <p:extLst>
      <p:ext uri="{BB962C8B-B14F-4D97-AF65-F5344CB8AC3E}">
        <p14:creationId xmlns:p14="http://schemas.microsoft.com/office/powerpoint/2010/main" val="648818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今週</a:t>
            </a:r>
            <a:r>
              <a:rPr lang="ja-JP" altLang="en-US" dirty="0" smtClean="0"/>
              <a:t>は特別編でお送りします</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Kinect</a:t>
            </a:r>
            <a:r>
              <a:rPr kumimoji="1" lang="ja-JP" altLang="en-US" dirty="0" smtClean="0"/>
              <a:t>の使い方を解説します</a:t>
            </a:r>
            <a:endParaRPr kumimoji="1" lang="en-US" altLang="ja-JP" dirty="0" smtClean="0"/>
          </a:p>
          <a:p>
            <a:pPr lvl="1"/>
            <a:r>
              <a:rPr kumimoji="1" lang="ja-JP" altLang="en-US" dirty="0" smtClean="0"/>
              <a:t>実装として</a:t>
            </a:r>
            <a:r>
              <a:rPr kumimoji="1" lang="en-US" altLang="ja-JP" dirty="0" smtClean="0"/>
              <a:t>FK</a:t>
            </a:r>
            <a:r>
              <a:rPr lang="ja-JP" altLang="en-US" dirty="0" smtClean="0"/>
              <a:t>と組み合わせたソースを用意</a:t>
            </a:r>
            <a:endParaRPr lang="en-US" altLang="ja-JP" dirty="0" smtClean="0"/>
          </a:p>
          <a:p>
            <a:pPr lvl="1"/>
            <a:endParaRPr kumimoji="1" lang="en-US" altLang="ja-JP" dirty="0"/>
          </a:p>
          <a:p>
            <a:r>
              <a:rPr lang="en-US" altLang="ja-JP" dirty="0" smtClean="0"/>
              <a:t>Kinect</a:t>
            </a:r>
            <a:r>
              <a:rPr lang="ja-JP" altLang="en-US" dirty="0" smtClean="0"/>
              <a:t>は実際に何が出来るのか？</a:t>
            </a:r>
            <a:endParaRPr lang="en-US" altLang="ja-JP" dirty="0" smtClean="0"/>
          </a:p>
          <a:p>
            <a:pPr lvl="1"/>
            <a:r>
              <a:rPr lang="ja-JP" altLang="en-US" dirty="0"/>
              <a:t>処理的</a:t>
            </a:r>
            <a:r>
              <a:rPr lang="ja-JP" altLang="en-US" dirty="0" smtClean="0"/>
              <a:t>に</a:t>
            </a:r>
            <a:r>
              <a:rPr lang="ja-JP" altLang="en-US" dirty="0"/>
              <a:t>どう</a:t>
            </a:r>
            <a:r>
              <a:rPr lang="ja-JP" altLang="en-US" dirty="0" smtClean="0"/>
              <a:t>いうデータを取れるのかを解説</a:t>
            </a:r>
            <a:endParaRPr kumimoji="1" lang="en-US" altLang="ja-JP" dirty="0" smtClean="0"/>
          </a:p>
          <a:p>
            <a:pPr lvl="1"/>
            <a:endParaRPr lang="en-US" altLang="ja-JP" dirty="0"/>
          </a:p>
          <a:p>
            <a:r>
              <a:rPr kumimoji="1" lang="en-US" altLang="ja-JP" dirty="0" smtClean="0"/>
              <a:t>SDK</a:t>
            </a:r>
            <a:r>
              <a:rPr lang="ja-JP" altLang="en-US" dirty="0" smtClean="0"/>
              <a:t>をどう使えばいいのか？</a:t>
            </a:r>
            <a:endParaRPr lang="en-US" altLang="ja-JP" dirty="0" smtClean="0"/>
          </a:p>
          <a:p>
            <a:pPr lvl="1"/>
            <a:r>
              <a:rPr kumimoji="1" lang="en-US" altLang="ja-JP" dirty="0" smtClean="0"/>
              <a:t>Kinect</a:t>
            </a:r>
            <a:r>
              <a:rPr lang="ja-JP" altLang="en-US" dirty="0"/>
              <a:t> </a:t>
            </a:r>
            <a:r>
              <a:rPr kumimoji="1" lang="en-US" altLang="ja-JP" dirty="0" smtClean="0"/>
              <a:t>SDK</a:t>
            </a:r>
            <a:r>
              <a:rPr kumimoji="1" lang="ja-JP" altLang="en-US" dirty="0" smtClean="0"/>
              <a:t>に限らず全般的なノウハウを解説</a:t>
            </a:r>
            <a:endParaRPr kumimoji="1" lang="en-US" altLang="ja-JP" dirty="0"/>
          </a:p>
          <a:p>
            <a:endParaRPr kumimoji="1" lang="ja-JP" altLang="en-US" dirty="0"/>
          </a:p>
        </p:txBody>
      </p:sp>
    </p:spTree>
    <p:extLst>
      <p:ext uri="{BB962C8B-B14F-4D97-AF65-F5344CB8AC3E}">
        <p14:creationId xmlns:p14="http://schemas.microsoft.com/office/powerpoint/2010/main" val="214030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今日のプロジェクトを扱うには</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必要なもの</a:t>
            </a:r>
            <a:endParaRPr kumimoji="1" lang="en-US" altLang="ja-JP" dirty="0" smtClean="0"/>
          </a:p>
          <a:p>
            <a:pPr lvl="1"/>
            <a:r>
              <a:rPr lang="en-US" altLang="ja-JP" dirty="0" smtClean="0"/>
              <a:t>Kinect</a:t>
            </a:r>
            <a:r>
              <a:rPr lang="ja-JP" altLang="en-US" dirty="0" smtClean="0"/>
              <a:t>本体</a:t>
            </a:r>
            <a:endParaRPr lang="en-US" altLang="ja-JP" dirty="0" smtClean="0"/>
          </a:p>
          <a:p>
            <a:pPr lvl="2"/>
            <a:r>
              <a:rPr lang="ja-JP" altLang="en-US" dirty="0" smtClean="0"/>
              <a:t>お買い求めください</a:t>
            </a:r>
            <a:r>
              <a:rPr lang="en-US" altLang="ja-JP" dirty="0" smtClean="0"/>
              <a:t>(GS</a:t>
            </a:r>
            <a:r>
              <a:rPr lang="ja-JP" altLang="en-US" dirty="0" smtClean="0"/>
              <a:t>くれば貸してあげても</a:t>
            </a:r>
            <a:r>
              <a:rPr lang="en-US" altLang="ja-JP" dirty="0" smtClean="0"/>
              <a:t>…)</a:t>
            </a:r>
          </a:p>
          <a:p>
            <a:pPr lvl="1"/>
            <a:r>
              <a:rPr kumimoji="1" lang="en-US" altLang="ja-JP" dirty="0" smtClean="0"/>
              <a:t>Kinect SDK &amp; Developer Toolkit</a:t>
            </a:r>
          </a:p>
          <a:p>
            <a:pPr lvl="2"/>
            <a:r>
              <a:rPr lang="ja-JP" altLang="en-US" dirty="0" smtClean="0"/>
              <a:t>ダウンロードできます</a:t>
            </a:r>
            <a:endParaRPr lang="en-US" altLang="ja-JP" dirty="0" smtClean="0"/>
          </a:p>
          <a:p>
            <a:pPr lvl="3"/>
            <a:r>
              <a:rPr lang="en-US" altLang="ja-JP" sz="1100" dirty="0">
                <a:hlinkClick r:id="rId2"/>
              </a:rPr>
              <a:t>http://</a:t>
            </a:r>
            <a:r>
              <a:rPr lang="en-US" altLang="ja-JP" sz="1100" dirty="0" smtClean="0">
                <a:hlinkClick r:id="rId2"/>
              </a:rPr>
              <a:t>www.microsoft.com/en-us/kinectforwindows/develop/developer-downloads.aspx</a:t>
            </a:r>
            <a:endParaRPr lang="en-US" altLang="ja-JP" sz="1100" dirty="0" smtClean="0"/>
          </a:p>
          <a:p>
            <a:pPr lvl="2"/>
            <a:r>
              <a:rPr lang="ja-JP" altLang="en-US" dirty="0" smtClean="0">
                <a:solidFill>
                  <a:prstClr val="black"/>
                </a:solidFill>
              </a:rPr>
              <a:t>まず</a:t>
            </a:r>
            <a:r>
              <a:rPr lang="en-US" altLang="ja-JP" dirty="0" smtClean="0">
                <a:solidFill>
                  <a:prstClr val="black"/>
                </a:solidFill>
              </a:rPr>
              <a:t>SDK</a:t>
            </a:r>
            <a:r>
              <a:rPr lang="ja-JP" altLang="en-US" dirty="0" smtClean="0">
                <a:solidFill>
                  <a:prstClr val="black"/>
                </a:solidFill>
              </a:rPr>
              <a:t>→次に</a:t>
            </a:r>
            <a:r>
              <a:rPr lang="en-US" altLang="ja-JP" dirty="0" smtClean="0">
                <a:solidFill>
                  <a:prstClr val="black"/>
                </a:solidFill>
              </a:rPr>
              <a:t>Toolkit</a:t>
            </a:r>
            <a:r>
              <a:rPr lang="ja-JP" altLang="en-US" dirty="0" smtClean="0">
                <a:solidFill>
                  <a:prstClr val="black"/>
                </a:solidFill>
              </a:rPr>
              <a:t>の順にインストール</a:t>
            </a:r>
            <a:endParaRPr kumimoji="1" lang="en-US" altLang="ja-JP" sz="1900" dirty="0" smtClean="0"/>
          </a:p>
          <a:p>
            <a:pPr lvl="1"/>
            <a:r>
              <a:rPr kumimoji="1" lang="en-US" altLang="ja-JP" dirty="0" smtClean="0"/>
              <a:t>Windows 7 &amp; Visual Studio 2010</a:t>
            </a:r>
            <a:r>
              <a:rPr kumimoji="1" lang="ja-JP" altLang="en-US" dirty="0" smtClean="0"/>
              <a:t>専用</a:t>
            </a:r>
            <a:endParaRPr kumimoji="1" lang="en-US" altLang="ja-JP" dirty="0" smtClean="0"/>
          </a:p>
          <a:p>
            <a:pPr lvl="2"/>
            <a:r>
              <a:rPr lang="en-US" altLang="ja-JP" dirty="0" smtClean="0"/>
              <a:t>Vista</a:t>
            </a:r>
            <a:r>
              <a:rPr lang="ja-JP" altLang="en-US" dirty="0" smtClean="0"/>
              <a:t>以前や</a:t>
            </a:r>
            <a:r>
              <a:rPr lang="en-US" altLang="ja-JP" dirty="0" smtClean="0"/>
              <a:t>Visual Studio 2008</a:t>
            </a:r>
            <a:r>
              <a:rPr lang="ja-JP" altLang="en-US" dirty="0" smtClean="0"/>
              <a:t>以前は不可</a:t>
            </a:r>
            <a:endParaRPr kumimoji="1" lang="ja-JP" altLang="en-US" dirty="0"/>
          </a:p>
        </p:txBody>
      </p:sp>
    </p:spTree>
    <p:extLst>
      <p:ext uri="{BB962C8B-B14F-4D97-AF65-F5344CB8AC3E}">
        <p14:creationId xmlns:p14="http://schemas.microsoft.com/office/powerpoint/2010/main" val="134285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ヘッダとライブラリの</a:t>
            </a:r>
            <a:r>
              <a:rPr kumimoji="1" lang="en-US" altLang="ja-JP" dirty="0" smtClean="0"/>
              <a:t/>
            </a:r>
            <a:br>
              <a:rPr kumimoji="1" lang="en-US" altLang="ja-JP" dirty="0" smtClean="0"/>
            </a:br>
            <a:r>
              <a:rPr kumimoji="1" lang="ja-JP" altLang="en-US" dirty="0" smtClean="0"/>
              <a:t>ディレクトリを確認</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SDK</a:t>
            </a:r>
            <a:r>
              <a:rPr kumimoji="1" lang="ja-JP" altLang="en-US" dirty="0" smtClean="0"/>
              <a:t>と言っても、</a:t>
            </a:r>
            <a:r>
              <a:rPr kumimoji="1" lang="en-US" altLang="ja-JP" dirty="0" smtClean="0"/>
              <a:t/>
            </a:r>
            <a:br>
              <a:rPr kumimoji="1" lang="en-US" altLang="ja-JP" dirty="0" smtClean="0"/>
            </a:br>
            <a:r>
              <a:rPr kumimoji="1" lang="ja-JP" altLang="en-US" dirty="0" smtClean="0"/>
              <a:t>実体は普通のライブラリと同じ</a:t>
            </a:r>
            <a:endParaRPr kumimoji="1" lang="en-US" altLang="ja-JP" dirty="0" smtClean="0"/>
          </a:p>
          <a:p>
            <a:pPr lvl="1"/>
            <a:r>
              <a:rPr lang="ja-JP" altLang="en-US" dirty="0" smtClean="0"/>
              <a:t>ヘッダファイルのあるパス</a:t>
            </a:r>
            <a:endParaRPr lang="en-US" altLang="ja-JP" dirty="0" smtClean="0"/>
          </a:p>
          <a:p>
            <a:pPr lvl="1"/>
            <a:r>
              <a:rPr kumimoji="1" lang="ja-JP" altLang="en-US" dirty="0"/>
              <a:t>ライブラリファイル</a:t>
            </a:r>
            <a:r>
              <a:rPr kumimoji="1" lang="ja-JP" altLang="en-US" dirty="0" smtClean="0"/>
              <a:t>のあるパス</a:t>
            </a:r>
            <a:endParaRPr kumimoji="1" lang="en-US" altLang="ja-JP" dirty="0" smtClean="0"/>
          </a:p>
          <a:p>
            <a:r>
              <a:rPr lang="ja-JP" altLang="en-US" dirty="0" smtClean="0"/>
              <a:t>これら</a:t>
            </a:r>
            <a:r>
              <a:rPr lang="ja-JP" altLang="en-US" dirty="0"/>
              <a:t>を</a:t>
            </a:r>
            <a:r>
              <a:rPr lang="ja-JP" altLang="en-US" dirty="0" smtClean="0"/>
              <a:t>自力で確認して、必要があれば修正できるようになってください</a:t>
            </a:r>
            <a:endParaRPr kumimoji="1" lang="ja-JP" altLang="en-US" dirty="0"/>
          </a:p>
        </p:txBody>
      </p:sp>
    </p:spTree>
    <p:extLst>
      <p:ext uri="{BB962C8B-B14F-4D97-AF65-F5344CB8AC3E}">
        <p14:creationId xmlns:p14="http://schemas.microsoft.com/office/powerpoint/2010/main" val="211670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まず</a:t>
            </a:r>
            <a:r>
              <a:rPr lang="ja-JP" altLang="en-US" dirty="0" smtClean="0"/>
              <a:t>はデモ</a:t>
            </a:r>
            <a:endParaRPr kumimoji="1" lang="ja-JP" altLang="en-US" dirty="0"/>
          </a:p>
        </p:txBody>
      </p:sp>
      <p:sp>
        <p:nvSpPr>
          <p:cNvPr id="3" name="コンテンツ プレースホルダー 2"/>
          <p:cNvSpPr>
            <a:spLocks noGrp="1"/>
          </p:cNvSpPr>
          <p:nvPr>
            <p:ph idx="1"/>
          </p:nvPr>
        </p:nvSpPr>
        <p:spPr/>
        <p:txBody>
          <a:bodyPr/>
          <a:lstStyle/>
          <a:p>
            <a:pPr marL="0" indent="0" algn="ctr">
              <a:buNone/>
            </a:pPr>
            <a:r>
              <a:rPr kumimoji="1" lang="ja-JP" altLang="en-US" dirty="0" smtClean="0"/>
              <a:t>私の華麗なポーズをしかと見よ！</a:t>
            </a:r>
            <a:endParaRPr kumimoji="1" lang="ja-JP" altLang="en-US" dirty="0"/>
          </a:p>
        </p:txBody>
      </p:sp>
      <p:pic>
        <p:nvPicPr>
          <p:cNvPr id="1026" name="Picture 2" descr="D:\Users\rita\Desktop\p75np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420888"/>
            <a:ext cx="6349727" cy="375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2599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今回利用した</a:t>
            </a:r>
            <a:r>
              <a:rPr kumimoji="1" lang="en-US" altLang="ja-JP" dirty="0" smtClean="0"/>
              <a:t>Kinect</a:t>
            </a:r>
            <a:r>
              <a:rPr kumimoji="1" lang="ja-JP" altLang="en-US" dirty="0" smtClean="0"/>
              <a:t>の機能</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ビデオカメラ</a:t>
            </a:r>
            <a:r>
              <a:rPr kumimoji="1" lang="en-US" altLang="ja-JP" dirty="0" smtClean="0"/>
              <a:t>(</a:t>
            </a:r>
            <a:r>
              <a:rPr kumimoji="1" lang="ja-JP" altLang="en-US" dirty="0" smtClean="0"/>
              <a:t>カラー映像</a:t>
            </a:r>
            <a:r>
              <a:rPr kumimoji="1" lang="en-US" altLang="ja-JP" dirty="0" smtClean="0"/>
              <a:t>)</a:t>
            </a:r>
          </a:p>
          <a:p>
            <a:pPr lvl="1"/>
            <a:r>
              <a:rPr lang="ja-JP" altLang="en-US" dirty="0" smtClean="0"/>
              <a:t>いわゆる普通のカメラ</a:t>
            </a:r>
            <a:endParaRPr lang="en-US" altLang="ja-JP" dirty="0"/>
          </a:p>
          <a:p>
            <a:r>
              <a:rPr kumimoji="1" lang="ja-JP" altLang="en-US" dirty="0" smtClean="0"/>
              <a:t>深度値カメラ</a:t>
            </a:r>
            <a:r>
              <a:rPr kumimoji="1" lang="en-US" altLang="ja-JP" dirty="0" smtClean="0"/>
              <a:t>(</a:t>
            </a:r>
            <a:r>
              <a:rPr kumimoji="1" lang="ja-JP" altLang="en-US" dirty="0" smtClean="0"/>
              <a:t>デプス映像</a:t>
            </a:r>
            <a:r>
              <a:rPr kumimoji="1" lang="en-US" altLang="ja-JP" dirty="0" smtClean="0"/>
              <a:t>)</a:t>
            </a:r>
          </a:p>
          <a:p>
            <a:pPr lvl="1"/>
            <a:r>
              <a:rPr lang="ja-JP" altLang="en-US" dirty="0"/>
              <a:t>赤外線</a:t>
            </a:r>
            <a:r>
              <a:rPr lang="ja-JP" altLang="en-US" dirty="0" smtClean="0"/>
              <a:t>照射</a:t>
            </a:r>
            <a:r>
              <a:rPr lang="ja-JP" altLang="en-US" dirty="0"/>
              <a:t>に</a:t>
            </a:r>
            <a:r>
              <a:rPr lang="ja-JP" altLang="en-US" dirty="0" smtClean="0"/>
              <a:t>よる奥行き情報を取得</a:t>
            </a:r>
            <a:endParaRPr lang="en-US" altLang="ja-JP" dirty="0" smtClean="0"/>
          </a:p>
          <a:p>
            <a:pPr lvl="1"/>
            <a:r>
              <a:rPr kumimoji="1" lang="ja-JP" altLang="en-US" dirty="0" smtClean="0"/>
              <a:t>「どの領域が</a:t>
            </a:r>
            <a:r>
              <a:rPr kumimoji="1" lang="en-US" altLang="ja-JP" dirty="0" smtClean="0"/>
              <a:t>1</a:t>
            </a:r>
            <a:r>
              <a:rPr kumimoji="1" lang="ja-JP" altLang="en-US" dirty="0" smtClean="0"/>
              <a:t>人の人間か」も認識</a:t>
            </a:r>
            <a:endParaRPr kumimoji="1" lang="en-US" altLang="ja-JP" dirty="0" smtClean="0"/>
          </a:p>
          <a:p>
            <a:r>
              <a:rPr lang="ja-JP" altLang="en-US" dirty="0" smtClean="0"/>
              <a:t>スケルトントラッキング</a:t>
            </a:r>
            <a:endParaRPr lang="en-US" altLang="ja-JP" dirty="0" smtClean="0"/>
          </a:p>
          <a:p>
            <a:pPr lvl="1"/>
            <a:r>
              <a:rPr kumimoji="1" lang="ja-JP" altLang="en-US" dirty="0"/>
              <a:t>間接</a:t>
            </a:r>
            <a:r>
              <a:rPr kumimoji="1" lang="ja-JP" altLang="en-US" dirty="0" smtClean="0"/>
              <a:t>を認識して位置情報を取得</a:t>
            </a:r>
            <a:endParaRPr lang="en-US" altLang="ja-JP" dirty="0" smtClean="0"/>
          </a:p>
        </p:txBody>
      </p:sp>
    </p:spTree>
    <p:extLst>
      <p:ext uri="{BB962C8B-B14F-4D97-AF65-F5344CB8AC3E}">
        <p14:creationId xmlns:p14="http://schemas.microsoft.com/office/powerpoint/2010/main" val="317509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その他にも</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音声認識</a:t>
            </a:r>
            <a:endParaRPr kumimoji="1" lang="en-US" altLang="ja-JP" dirty="0" smtClean="0"/>
          </a:p>
          <a:p>
            <a:pPr lvl="1"/>
            <a:r>
              <a:rPr lang="ja-JP" altLang="en-US" dirty="0" smtClean="0"/>
              <a:t>発声位置と単語の認識も可能</a:t>
            </a:r>
            <a:endParaRPr lang="en-US" altLang="ja-JP" dirty="0" smtClean="0"/>
          </a:p>
          <a:p>
            <a:pPr lvl="2"/>
            <a:r>
              <a:rPr lang="ja-JP" altLang="en-US" dirty="0" smtClean="0"/>
              <a:t>でも英語の発音に自身が無くなるかもしれない</a:t>
            </a:r>
            <a:r>
              <a:rPr lang="en-US" altLang="ja-JP" dirty="0" smtClean="0"/>
              <a:t>…</a:t>
            </a:r>
          </a:p>
          <a:p>
            <a:r>
              <a:rPr lang="ja-JP" altLang="en-US" dirty="0" smtClean="0"/>
              <a:t>フェイストラッキング</a:t>
            </a:r>
            <a:endParaRPr lang="en-US" altLang="ja-JP" dirty="0" smtClean="0"/>
          </a:p>
          <a:p>
            <a:pPr lvl="1"/>
            <a:r>
              <a:rPr lang="ja-JP" altLang="en-US" dirty="0"/>
              <a:t>顔面</a:t>
            </a:r>
            <a:r>
              <a:rPr lang="ja-JP" altLang="en-US" dirty="0" smtClean="0"/>
              <a:t>の向き、表情を認識する</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257674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スペックを把握しよう</a:t>
            </a:r>
            <a:endParaRPr kumimoji="1" lang="ja-JP" altLang="en-US" dirty="0"/>
          </a:p>
        </p:txBody>
      </p:sp>
      <p:sp>
        <p:nvSpPr>
          <p:cNvPr id="4" name="コンテンツ プレースホルダ 3"/>
          <p:cNvSpPr>
            <a:spLocks noGrp="1"/>
          </p:cNvSpPr>
          <p:nvPr>
            <p:ph idx="1"/>
          </p:nvPr>
        </p:nvSpPr>
        <p:spPr/>
        <p:txBody>
          <a:bodyPr>
            <a:normAutofit/>
          </a:bodyPr>
          <a:lstStyle/>
          <a:p>
            <a:r>
              <a:rPr kumimoji="1" lang="ja-JP" altLang="en-US" dirty="0" smtClean="0"/>
              <a:t>近すぎると深度情報が正確に取れない</a:t>
            </a:r>
            <a:endParaRPr kumimoji="1" lang="en-US" altLang="ja-JP" dirty="0" smtClean="0"/>
          </a:p>
          <a:p>
            <a:endParaRPr lang="en-US" altLang="ja-JP" dirty="0"/>
          </a:p>
          <a:p>
            <a:r>
              <a:rPr lang="ja-JP" altLang="en-US" dirty="0" smtClean="0"/>
              <a:t>重なり合った間接は不安定になる</a:t>
            </a:r>
            <a:endParaRPr lang="en-US" altLang="ja-JP" dirty="0" smtClean="0"/>
          </a:p>
          <a:p>
            <a:endParaRPr kumimoji="1" lang="en-US" altLang="ja-JP" dirty="0"/>
          </a:p>
          <a:p>
            <a:endParaRPr lang="en-US" altLang="ja-JP" dirty="0" smtClean="0"/>
          </a:p>
          <a:p>
            <a:r>
              <a:rPr kumimoji="1" lang="ja-JP" altLang="en-US" dirty="0"/>
              <a:t>すごい</a:t>
            </a:r>
            <a:r>
              <a:rPr kumimoji="1" lang="ja-JP" altLang="en-US" dirty="0" smtClean="0"/>
              <a:t>はすごいけど、</a:t>
            </a:r>
            <a:r>
              <a:rPr kumimoji="1" lang="en-US" altLang="ja-JP" dirty="0" smtClean="0"/>
              <a:t/>
            </a:r>
            <a:br>
              <a:rPr kumimoji="1" lang="en-US" altLang="ja-JP" dirty="0" smtClean="0"/>
            </a:br>
            <a:r>
              <a:rPr kumimoji="1" lang="ja-JP" altLang="en-US" dirty="0" smtClean="0"/>
              <a:t>あまり過剰な期待をすると大変かも！</a:t>
            </a:r>
            <a:endParaRPr kumimoji="1" lang="en-US" altLang="ja-JP" dirty="0" smtClean="0"/>
          </a:p>
          <a:p>
            <a:pPr lvl="1"/>
            <a:r>
              <a:rPr lang="ja-JP" altLang="en-US" dirty="0"/>
              <a:t>結局</a:t>
            </a:r>
            <a:r>
              <a:rPr lang="ja-JP" altLang="en-US" dirty="0" smtClean="0"/>
              <a:t>は「数値」を扱うわけだしね</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Kinect API</a:t>
            </a:r>
            <a:r>
              <a:rPr kumimoji="1" lang="ja-JP" altLang="en-US" dirty="0" smtClean="0"/>
              <a:t>の使い方の流れ</a:t>
            </a:r>
            <a:r>
              <a:rPr lang="en-US" altLang="ja-JP" dirty="0" smtClean="0"/>
              <a:t>(1)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ループ突入前の仕込みの部分</a:t>
            </a:r>
            <a:endParaRPr kumimoji="1" lang="en-US" altLang="ja-JP" dirty="0" smtClean="0"/>
          </a:p>
          <a:p>
            <a:pPr lvl="1"/>
            <a:r>
              <a:rPr kumimoji="1" lang="ja-JP" altLang="en-US" dirty="0" smtClean="0"/>
              <a:t>まずは「</a:t>
            </a:r>
            <a:r>
              <a:rPr kumimoji="1" lang="en-US" altLang="ja-JP" dirty="0" smtClean="0"/>
              <a:t>Kinect</a:t>
            </a:r>
            <a:r>
              <a:rPr kumimoji="1" lang="ja-JP" altLang="en-US" dirty="0" smtClean="0"/>
              <a:t>を制御する変数」を作る</a:t>
            </a:r>
            <a:endParaRPr kumimoji="1" lang="en-US" altLang="ja-JP" dirty="0" smtClean="0"/>
          </a:p>
          <a:p>
            <a:pPr lvl="2"/>
            <a:r>
              <a:rPr lang="ja-JP" altLang="en-US" dirty="0" smtClean="0"/>
              <a:t>「</a:t>
            </a:r>
            <a:r>
              <a:rPr lang="en-US" altLang="ja-JP" dirty="0" err="1" smtClean="0"/>
              <a:t>INuiSensor</a:t>
            </a:r>
            <a:r>
              <a:rPr lang="en-US" altLang="ja-JP" dirty="0" smtClean="0"/>
              <a:t>*</a:t>
            </a:r>
            <a:r>
              <a:rPr lang="ja-JP" altLang="en-US" dirty="0" smtClean="0"/>
              <a:t>」型の変数</a:t>
            </a:r>
            <a:endParaRPr lang="en-US" altLang="ja-JP" dirty="0" smtClean="0"/>
          </a:p>
          <a:p>
            <a:pPr lvl="2"/>
            <a:r>
              <a:rPr lang="ja-JP" altLang="en-US" dirty="0" smtClean="0"/>
              <a:t>各機能の初期化処理は全てここから派生する</a:t>
            </a:r>
            <a:endParaRPr lang="en-US" altLang="ja-JP" dirty="0" smtClean="0"/>
          </a:p>
          <a:p>
            <a:pPr lvl="1"/>
            <a:r>
              <a:rPr lang="ja-JP" altLang="en-US" dirty="0" smtClean="0"/>
              <a:t>各機能を利用する「ハンドル」を作る</a:t>
            </a:r>
            <a:endParaRPr lang="en-US" altLang="ja-JP" dirty="0" smtClean="0"/>
          </a:p>
          <a:p>
            <a:pPr lvl="2"/>
            <a:r>
              <a:rPr lang="ja-JP" altLang="en-US" dirty="0" smtClean="0"/>
              <a:t>ポインタみたいなものだが、今回のように「情報取得したよ！変わったよ！」といったシグナルを発する際によく使う考え方</a:t>
            </a:r>
            <a:endParaRPr lang="en-US" altLang="ja-JP" dirty="0" smtClean="0"/>
          </a:p>
          <a:p>
            <a:pPr lvl="3"/>
            <a:r>
              <a:rPr lang="ja-JP" altLang="en-US" dirty="0" smtClean="0"/>
              <a:t>ガチで</a:t>
            </a:r>
            <a:r>
              <a:rPr lang="en-US" altLang="ja-JP" dirty="0" smtClean="0"/>
              <a:t>Windows</a:t>
            </a:r>
            <a:r>
              <a:rPr lang="ja-JP" altLang="en-US" dirty="0" smtClean="0"/>
              <a:t>プログラミングするとお馴染みになる</a:t>
            </a:r>
            <a:endParaRPr lang="en-US" altLang="ja-JP" dirty="0"/>
          </a:p>
          <a:p>
            <a:pPr lvl="1"/>
            <a:endParaRPr kumimoji="1" lang="ja-JP" altLang="en-US" dirty="0"/>
          </a:p>
        </p:txBody>
      </p:sp>
    </p:spTree>
    <p:extLst>
      <p:ext uri="{BB962C8B-B14F-4D97-AF65-F5344CB8AC3E}">
        <p14:creationId xmlns:p14="http://schemas.microsoft.com/office/powerpoint/2010/main" val="22489406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2490</TotalTime>
  <Words>668</Words>
  <Application>Microsoft Office PowerPoint</Application>
  <PresentationFormat>画面に合わせる (4:3)</PresentationFormat>
  <Paragraphs>103</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プロジェクト演習III,V ＜インタラクティブ・ゲーム制作＞ プログラミングコース</vt:lpstr>
      <vt:lpstr>今週は特別編でお送りします</vt:lpstr>
      <vt:lpstr>今日のプロジェクトを扱うには</vt:lpstr>
      <vt:lpstr>ヘッダとライブラリの ディレクトリを確認</vt:lpstr>
      <vt:lpstr>まずはデモ</vt:lpstr>
      <vt:lpstr>今回利用したKinectの機能</vt:lpstr>
      <vt:lpstr>その他にも…</vt:lpstr>
      <vt:lpstr>スペックを把握しよう</vt:lpstr>
      <vt:lpstr>Kinect APIの使い方の流れ(1)</vt:lpstr>
      <vt:lpstr>Kinect APIの使い方の流れ(2)</vt:lpstr>
      <vt:lpstr>角度計算、できるよね？</vt:lpstr>
      <vt:lpstr>(主にMSの)SDKの特徴</vt:lpstr>
      <vt:lpstr>基本はサンプルから盗む</vt:lpstr>
      <vt:lpstr>プログラミングの2大スタイル</vt:lpstr>
      <vt:lpstr>どっちがいい、という話では無い</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竹内 亮太</cp:lastModifiedBy>
  <cp:revision>219</cp:revision>
  <dcterms:created xsi:type="dcterms:W3CDTF">2009-04-23T09:33:46Z</dcterms:created>
  <dcterms:modified xsi:type="dcterms:W3CDTF">2012-07-18T07:14:40Z</dcterms:modified>
</cp:coreProperties>
</file>