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90" r:id="rId4"/>
    <p:sldId id="298" r:id="rId5"/>
    <p:sldId id="291" r:id="rId6"/>
    <p:sldId id="292" r:id="rId7"/>
    <p:sldId id="293" r:id="rId8"/>
    <p:sldId id="300" r:id="rId9"/>
    <p:sldId id="294" r:id="rId10"/>
    <p:sldId id="295" r:id="rId11"/>
    <p:sldId id="296" r:id="rId12"/>
    <p:sldId id="297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2012/6/20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2012/6/20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2012/6/20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2012/6/20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2012/6/20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2012/6/20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2012/6/20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2012/6/20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2012/6/20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2012/6/20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2012/6/20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4686C-44B3-41AA-A25A-94F729BC2E34}" type="datetimeFigureOut">
              <a:rPr kumimoji="1" lang="ja-JP" altLang="en-US" smtClean="0"/>
              <a:pPr/>
              <a:t>2012/6/20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748A6-BFA1-4A1A-AAE8-49455CCA68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プロジェクト演習</a:t>
            </a:r>
            <a:r>
              <a:rPr kumimoji="1" lang="en-US" altLang="ja-JP" dirty="0" smtClean="0"/>
              <a:t>III,V</a:t>
            </a:r>
            <a:br>
              <a:rPr kumimoji="1" lang="en-US" altLang="ja-JP" dirty="0" smtClean="0"/>
            </a:br>
            <a:r>
              <a:rPr kumimoji="1" lang="ja-JP" altLang="en-US" sz="4000" dirty="0" smtClean="0"/>
              <a:t>＜インタラクティブ・ゲーム制作＞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/>
              <a:t>プログラミングコース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回</a:t>
            </a:r>
            <a:endParaRPr kumimoji="1" lang="en-US" altLang="ja-JP" dirty="0" smtClean="0"/>
          </a:p>
          <a:p>
            <a:r>
              <a:rPr lang="ja-JP" altLang="en-US" dirty="0" smtClean="0"/>
              <a:t>ゲームで使えるベクトル演算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角度判定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プレイヤーモデルの位置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posP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と、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敵モデルの位置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posE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と方向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vecE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から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「一定の角度内にプレイヤーが入ると追いかけてくる敵の動き」が実現できる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敵モデルから見たプレイヤーモデルへの方向を求める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vecEP</a:t>
            </a:r>
            <a:r>
              <a:rPr kumimoji="1" lang="en-US" altLang="ja-JP" dirty="0" smtClean="0"/>
              <a:t> = </a:t>
            </a:r>
            <a:r>
              <a:rPr kumimoji="1" lang="en-US" altLang="ja-JP" dirty="0" err="1" smtClean="0"/>
              <a:t>posP-posE</a:t>
            </a:r>
            <a:r>
              <a:rPr kumimoji="1" lang="en-US" altLang="ja-JP" dirty="0" smtClean="0"/>
              <a:t>)</a:t>
            </a:r>
          </a:p>
          <a:p>
            <a:pPr lvl="1"/>
            <a:r>
              <a:rPr lang="ja-JP" altLang="en-US" dirty="0" smtClean="0"/>
              <a:t>それを正規化して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vecEP.normalize</a:t>
            </a:r>
            <a:r>
              <a:rPr lang="en-US" altLang="ja-JP" dirty="0" smtClean="0"/>
              <a:t>())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err="1" smtClean="0"/>
              <a:t>vecE</a:t>
            </a:r>
            <a:r>
              <a:rPr lang="ja-JP" altLang="en-US" dirty="0" smtClean="0"/>
              <a:t>との内積を取る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得られた</a:t>
            </a:r>
            <a:r>
              <a:rPr kumimoji="1" lang="en-US" altLang="ja-JP" dirty="0" err="1" smtClean="0"/>
              <a:t>cosθ</a:t>
            </a:r>
            <a:r>
              <a:rPr kumimoji="1" lang="ja-JP" altLang="en-US" dirty="0" smtClean="0"/>
              <a:t>の値を使って条件判定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外積の使い方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前述した角度判定の結果が「左右どっち側に何度なのか」を調べるのに利用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実演します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真横の方向をゲット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glVec</a:t>
            </a:r>
            <a:r>
              <a:rPr kumimoji="1" lang="en-US" altLang="ja-JP" dirty="0" smtClean="0"/>
              <a:t>()^</a:t>
            </a:r>
            <a:r>
              <a:rPr kumimoji="1" lang="en-US" altLang="ja-JP" dirty="0" err="1" smtClean="0"/>
              <a:t>glUpvec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で右方向のベクトルが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得られる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一定距離内に一定の角度で近づいた場合、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プレイヤーモデル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キー操作可能なモデル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を追跡してくる動き</a:t>
            </a:r>
            <a:r>
              <a:rPr kumimoji="1" lang="ja-JP" altLang="en-US" smtClean="0"/>
              <a:t>を</a:t>
            </a:r>
            <a:r>
              <a:rPr kumimoji="1" lang="ja-JP" altLang="en-US" smtClean="0"/>
              <a:t>実現しよう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上下左右キーによる移動方向がカメラの向きと連動するようにしてみよう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今日の資料構成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ベクトルの基礎については</a:t>
            </a:r>
            <a:r>
              <a:rPr kumimoji="1" lang="en-US" altLang="ja-JP" dirty="0" smtClean="0"/>
              <a:t>PDF</a:t>
            </a:r>
            <a:r>
              <a:rPr kumimoji="1" lang="ja-JP" altLang="en-US" dirty="0" smtClean="0"/>
              <a:t>を参照</a:t>
            </a:r>
          </a:p>
          <a:p>
            <a:r>
              <a:rPr kumimoji="1" lang="ja-JP" altLang="en-US" dirty="0" smtClean="0"/>
              <a:t>それをゲーム的にどう使うかを</a:t>
            </a:r>
            <a:r>
              <a:rPr kumimoji="1" lang="en-US" altLang="ja-JP" dirty="0" smtClean="0"/>
              <a:t>PPT</a:t>
            </a:r>
            <a:r>
              <a:rPr kumimoji="1" lang="ja-JP" altLang="en-US" dirty="0" smtClean="0"/>
              <a:t>で解説</a:t>
            </a:r>
            <a:endParaRPr kumimoji="1" lang="en-US" altLang="ja-JP" dirty="0" smtClean="0"/>
          </a:p>
          <a:p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今日の知識でできること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ベクトルが表しているものの区別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距離による判定</a:t>
            </a:r>
            <a:endParaRPr kumimoji="1" lang="en-US" altLang="ja-JP" dirty="0" smtClean="0"/>
          </a:p>
          <a:p>
            <a:r>
              <a:rPr lang="ja-JP" altLang="en-US" dirty="0" smtClean="0"/>
              <a:t>角度による判定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真横の方向をゲットできる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まず押さえたいこと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ベクトルの演算規則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スカラー積・和・差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長さ</a:t>
            </a:r>
            <a:r>
              <a:rPr lang="en-US" altLang="ja-JP" dirty="0" smtClean="0"/>
              <a:t>(</a:t>
            </a:r>
            <a:r>
              <a:rPr lang="ja-JP" altLang="en-US" dirty="0" smtClean="0"/>
              <a:t>ノルム</a:t>
            </a:r>
            <a:r>
              <a:rPr lang="en-US" altLang="ja-JP" dirty="0" smtClean="0"/>
              <a:t>)</a:t>
            </a:r>
          </a:p>
          <a:p>
            <a:pPr lvl="1"/>
            <a:r>
              <a:rPr kumimoji="1" lang="ja-JP" altLang="en-US" dirty="0" smtClean="0"/>
              <a:t>内積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外積</a:t>
            </a:r>
            <a:endParaRPr lang="en-US" altLang="ja-JP" dirty="0" smtClean="0"/>
          </a:p>
          <a:p>
            <a:pPr lvl="1"/>
            <a:endParaRPr kumimoji="1" lang="en-US" altLang="ja-JP" dirty="0"/>
          </a:p>
          <a:p>
            <a:pPr lvl="1"/>
            <a:r>
              <a:rPr lang="ja-JP" altLang="en-US" dirty="0" smtClean="0"/>
              <a:t>射影</a:t>
            </a:r>
            <a:endParaRPr lang="en-US" altLang="ja-JP" dirty="0" smtClean="0"/>
          </a:p>
          <a:p>
            <a:pPr lvl="2"/>
            <a:r>
              <a:rPr lang="ja-JP" altLang="en-US" dirty="0"/>
              <a:t>これ</a:t>
            </a:r>
            <a:r>
              <a:rPr lang="ja-JP" altLang="en-US" dirty="0" smtClean="0"/>
              <a:t>はちょっと上級編</a:t>
            </a:r>
            <a:endParaRPr lang="en-US" altLang="ja-JP" dirty="0" smtClean="0"/>
          </a:p>
          <a:p>
            <a:r>
              <a:rPr kumimoji="1" lang="ja-JP" altLang="en-US" dirty="0"/>
              <a:t>三角</a:t>
            </a:r>
            <a:r>
              <a:rPr kumimoji="1" lang="ja-JP" altLang="en-US" dirty="0" smtClean="0"/>
              <a:t>関数の存在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さすったりこすったりは要りません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3585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ごっちゃにしてませんか？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ベクトルは時と場合によって、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「座標」を表したり「方向」を表したり「移動量」を表したりと、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その意味合いが変化します</a:t>
            </a:r>
            <a:endParaRPr kumimoji="1" lang="en-US" altLang="ja-JP" dirty="0" smtClean="0"/>
          </a:p>
          <a:p>
            <a:r>
              <a:rPr lang="en-US" altLang="ja-JP" dirty="0" err="1" smtClean="0"/>
              <a:t>fk_Model</a:t>
            </a:r>
            <a:r>
              <a:rPr lang="ja-JP" altLang="en-US" dirty="0" smtClean="0"/>
              <a:t>のメンバ関数もごっちゃになる人が多いので、もう一度整理しましょう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err="1" smtClean="0"/>
              <a:t>fk_Model</a:t>
            </a:r>
            <a:r>
              <a:rPr kumimoji="1" lang="ja-JP" altLang="en-US" dirty="0" smtClean="0"/>
              <a:t>で扱う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ベクトルの意味一覧表</a:t>
            </a:r>
            <a:endParaRPr kumimoji="1" lang="ja-JP" altLang="en-US" dirty="0"/>
          </a:p>
        </p:txBody>
      </p:sp>
      <p:sp>
        <p:nvSpPr>
          <p:cNvPr id="7" name="コンテンツ プレースホルダ 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26768" cy="4525963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とりあえずグローバル座標版のみ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ローカル座標はまた後ほど</a:t>
            </a:r>
            <a:endParaRPr lang="en-US" altLang="ja-JP" dirty="0" smtClean="0"/>
          </a:p>
          <a:p>
            <a:r>
              <a:rPr kumimoji="1" lang="en-US" altLang="ja-JP" dirty="0" err="1" smtClean="0"/>
              <a:t>getVec</a:t>
            </a:r>
            <a:r>
              <a:rPr kumimoji="1" lang="en-US" altLang="ja-JP" dirty="0" smtClean="0"/>
              <a:t>()</a:t>
            </a:r>
            <a:r>
              <a:rPr kumimoji="1" lang="ja-JP" altLang="en-US" dirty="0" err="1" smtClean="0"/>
              <a:t>、</a:t>
            </a:r>
            <a:r>
              <a:rPr kumimoji="1" lang="en-US" altLang="ja-JP" dirty="0" err="1" smtClean="0"/>
              <a:t>getUpvec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で得られる</a:t>
            </a:r>
            <a:r>
              <a:rPr lang="ja-JP" altLang="en-US" dirty="0" smtClean="0"/>
              <a:t>方向ベクトルは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常に長さが</a:t>
            </a:r>
            <a:r>
              <a:rPr lang="en-US" altLang="ja-JP" dirty="0" smtClean="0"/>
              <a:t>1</a:t>
            </a:r>
            <a:r>
              <a:rPr lang="ja-JP" altLang="en-US" dirty="0" smtClean="0"/>
              <a:t>である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正規化済み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方向が重要なので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長さは無意味</a:t>
            </a:r>
            <a:endParaRPr kumimoji="1" lang="ja-JP" altLang="en-US" dirty="0"/>
          </a:p>
        </p:txBody>
      </p:sp>
      <p:graphicFrame>
        <p:nvGraphicFramePr>
          <p:cNvPr id="9" name="コンテンツ プレースホルダ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18521074"/>
              </p:ext>
            </p:extLst>
          </p:nvPr>
        </p:nvGraphicFramePr>
        <p:xfrm>
          <a:off x="4211961" y="1600200"/>
          <a:ext cx="4896543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5074"/>
                <a:gridCol w="651638"/>
                <a:gridCol w="239983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関数名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動作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得る物・与える物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getPosition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取得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座標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getVec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取得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方向</a:t>
                      </a:r>
                      <a:r>
                        <a:rPr kumimoji="1" lang="en-US" altLang="ja-JP" dirty="0" smtClean="0"/>
                        <a:t>(</a:t>
                      </a:r>
                      <a:r>
                        <a:rPr kumimoji="1" lang="ja-JP" altLang="en-US" dirty="0" smtClean="0"/>
                        <a:t>モデルの</a:t>
                      </a:r>
                      <a:r>
                        <a:rPr kumimoji="1" lang="en-US" altLang="ja-JP" dirty="0" smtClean="0"/>
                        <a:t>-z</a:t>
                      </a:r>
                      <a:r>
                        <a:rPr kumimoji="1" lang="ja-JP" altLang="en-US" dirty="0" smtClean="0"/>
                        <a:t>方向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getUpvec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取得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getVec</a:t>
                      </a:r>
                      <a:r>
                        <a:rPr kumimoji="1" lang="en-US" altLang="ja-JP" dirty="0" smtClean="0"/>
                        <a:t>()</a:t>
                      </a:r>
                      <a:r>
                        <a:rPr kumimoji="1" lang="ja-JP" altLang="en-US" dirty="0" smtClean="0"/>
                        <a:t>との垂直方向</a:t>
                      </a:r>
                      <a:endParaRPr kumimoji="1" lang="en-US" altLang="ja-JP" dirty="0" smtClean="0"/>
                    </a:p>
                    <a:p>
                      <a:r>
                        <a:rPr kumimoji="1" lang="en-US" altLang="ja-JP" dirty="0" smtClean="0"/>
                        <a:t>(</a:t>
                      </a:r>
                      <a:r>
                        <a:rPr kumimoji="1" lang="ja-JP" altLang="en-US" dirty="0" smtClean="0"/>
                        <a:t>モデルの</a:t>
                      </a:r>
                      <a:r>
                        <a:rPr kumimoji="1" lang="en-US" altLang="ja-JP" dirty="0" smtClean="0"/>
                        <a:t>+y</a:t>
                      </a:r>
                      <a:r>
                        <a:rPr kumimoji="1" lang="ja-JP" altLang="en-US" dirty="0" smtClean="0"/>
                        <a:t>方向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glRotate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設定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軸を通る座標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glRotatewithVec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設定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軸を構成する座標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glTranslate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設定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移動量付き</a:t>
                      </a:r>
                      <a:r>
                        <a:rPr kumimoji="1" lang="ja-JP" altLang="en-US" dirty="0" smtClean="0"/>
                        <a:t>の方向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glMoveTo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設定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座標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glFocus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設定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注視する座標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glVec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設定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方向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glUpvec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設定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glVec</a:t>
                      </a:r>
                      <a:r>
                        <a:rPr kumimoji="1" lang="en-US" altLang="ja-JP" dirty="0" smtClean="0"/>
                        <a:t>()</a:t>
                      </a:r>
                      <a:r>
                        <a:rPr kumimoji="1" lang="ja-JP" altLang="en-US" dirty="0" smtClean="0"/>
                        <a:t>との垂直方向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意味ごとの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ベクトル演算結果一覧表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今回の資料と合わせてよく確認しておくこと</a:t>
            </a:r>
            <a:endParaRPr kumimoji="1" lang="en-US" altLang="ja-JP" dirty="0" smtClean="0"/>
          </a:p>
          <a:p>
            <a:r>
              <a:rPr lang="ja-JP" altLang="en-US" dirty="0" smtClean="0"/>
              <a:t>位置＋位置はありえない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ただし、</a:t>
            </a:r>
            <a:r>
              <a:rPr kumimoji="1" lang="en-US" altLang="ja-JP" dirty="0" err="1" smtClean="0"/>
              <a:t>tA</a:t>
            </a:r>
            <a:r>
              <a:rPr kumimoji="1" lang="en-US" altLang="ja-JP" dirty="0" smtClean="0"/>
              <a:t>+(1-t)B</a:t>
            </a:r>
            <a:r>
              <a:rPr kumimoji="1" lang="ja-JP" altLang="en-US" dirty="0" smtClean="0"/>
              <a:t>の形式で表した式は線分上の任意の点を表す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これは次回以降取り扱う</a:t>
            </a:r>
            <a:endParaRPr kumimoji="1" lang="ja-JP" altLang="en-US" dirty="0"/>
          </a:p>
        </p:txBody>
      </p:sp>
      <p:graphicFrame>
        <p:nvGraphicFramePr>
          <p:cNvPr id="5" name="コンテンツ プレースホルダ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9167879"/>
              </p:ext>
            </p:extLst>
          </p:nvPr>
        </p:nvGraphicFramePr>
        <p:xfrm>
          <a:off x="4648200" y="1600200"/>
          <a:ext cx="40386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計算式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得られる物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位置＋位置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Perdon</a:t>
                      </a:r>
                      <a:r>
                        <a:rPr kumimoji="1" lang="en-US" altLang="ja-JP" dirty="0" smtClean="0"/>
                        <a:t>?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位置</a:t>
                      </a:r>
                      <a:r>
                        <a:rPr kumimoji="1" lang="en-US" altLang="ja-JP" dirty="0" smtClean="0"/>
                        <a:t>A</a:t>
                      </a:r>
                      <a:r>
                        <a:rPr kumimoji="1" lang="ja-JP" altLang="en-US" dirty="0" smtClean="0"/>
                        <a:t>－位置</a:t>
                      </a:r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</a:t>
                      </a:r>
                      <a:r>
                        <a:rPr kumimoji="1" lang="ja-JP" altLang="en-US" dirty="0" smtClean="0"/>
                        <a:t>から</a:t>
                      </a:r>
                      <a:r>
                        <a:rPr kumimoji="1" lang="en-US" altLang="ja-JP" dirty="0" smtClean="0"/>
                        <a:t>A</a:t>
                      </a:r>
                      <a:r>
                        <a:rPr kumimoji="1" lang="ja-JP" altLang="en-US" dirty="0" err="1" smtClean="0"/>
                        <a:t>への</a:t>
                      </a:r>
                      <a:r>
                        <a:rPr kumimoji="1" lang="ja-JP" altLang="en-US" dirty="0" smtClean="0"/>
                        <a:t>方向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位置</a:t>
                      </a:r>
                      <a:r>
                        <a:rPr kumimoji="1" lang="en-US" altLang="ja-JP" dirty="0" smtClean="0"/>
                        <a:t>A</a:t>
                      </a:r>
                      <a:r>
                        <a:rPr kumimoji="1" lang="ja-JP" altLang="en-US" dirty="0" smtClean="0"/>
                        <a:t>＋方向</a:t>
                      </a:r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r>
                        <a:rPr kumimoji="1" lang="ja-JP" altLang="en-US" dirty="0" smtClean="0"/>
                        <a:t>から</a:t>
                      </a:r>
                      <a:r>
                        <a:rPr kumimoji="1" lang="en-US" altLang="ja-JP" dirty="0" smtClean="0"/>
                        <a:t>B</a:t>
                      </a:r>
                      <a:r>
                        <a:rPr kumimoji="1" lang="ja-JP" altLang="en-US" dirty="0" smtClean="0"/>
                        <a:t>進んだ位置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位置</a:t>
                      </a:r>
                      <a:r>
                        <a:rPr kumimoji="1" lang="en-US" altLang="ja-JP" dirty="0" smtClean="0"/>
                        <a:t>A</a:t>
                      </a:r>
                      <a:r>
                        <a:rPr kumimoji="1" lang="ja-JP" altLang="en-US" dirty="0" smtClean="0"/>
                        <a:t>－方向</a:t>
                      </a:r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r>
                        <a:rPr kumimoji="1" lang="ja-JP" altLang="en-US" dirty="0" smtClean="0"/>
                        <a:t>から</a:t>
                      </a:r>
                      <a:r>
                        <a:rPr kumimoji="1" lang="en-US" altLang="ja-JP" dirty="0" smtClean="0"/>
                        <a:t>B</a:t>
                      </a:r>
                      <a:r>
                        <a:rPr kumimoji="1" lang="ja-JP" altLang="en-US" dirty="0" smtClean="0"/>
                        <a:t>戻った位置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方向</a:t>
                      </a:r>
                      <a:r>
                        <a:rPr kumimoji="1" lang="en-US" altLang="ja-JP" dirty="0" smtClean="0"/>
                        <a:t>A</a:t>
                      </a:r>
                      <a:r>
                        <a:rPr kumimoji="1" lang="ja-JP" altLang="en-US" dirty="0" smtClean="0"/>
                        <a:t>＋方向</a:t>
                      </a:r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合成された方向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方向</a:t>
                      </a:r>
                      <a:r>
                        <a:rPr kumimoji="1" lang="en-US" altLang="ja-JP" dirty="0" smtClean="0"/>
                        <a:t>A</a:t>
                      </a:r>
                      <a:r>
                        <a:rPr kumimoji="1" lang="ja-JP" altLang="en-US" dirty="0" smtClean="0"/>
                        <a:t>－方向</a:t>
                      </a:r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合成された方向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位置＊実数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Perdon</a:t>
                      </a:r>
                      <a:r>
                        <a:rPr kumimoji="1" lang="en-US" altLang="ja-JP" dirty="0" smtClean="0"/>
                        <a:t>?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方向＊実数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長さを実数倍した方向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ローカル</a:t>
            </a:r>
            <a:r>
              <a:rPr lang="ja-JP" altLang="en-US" dirty="0" smtClean="0"/>
              <a:t>座標版について</a:t>
            </a:r>
            <a:endParaRPr kumimoji="1" lang="ja-JP" altLang="en-US" dirty="0"/>
          </a:p>
        </p:txBody>
      </p:sp>
      <p:sp>
        <p:nvSpPr>
          <p:cNvPr id="7" name="コンテンツ プレースホルダ 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26768" cy="4525963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ローカル座標とは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モデルのいる位置を原点とし、モデルに取っての前方向を</a:t>
            </a:r>
            <a:r>
              <a:rPr lang="en-US" altLang="ja-JP" dirty="0" smtClean="0"/>
              <a:t>(0,0,-1)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上方向を</a:t>
            </a:r>
            <a:r>
              <a:rPr lang="en-US" altLang="ja-JP" dirty="0" smtClean="0"/>
              <a:t>(0,1,0)</a:t>
            </a:r>
            <a:r>
              <a:rPr lang="ja-JP" altLang="en-US" dirty="0" smtClean="0"/>
              <a:t>とする座標系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神の手が「動かす」のではなく、自分で「動く」処理を行う際に便利</a:t>
            </a:r>
            <a:endParaRPr kumimoji="1" lang="en-US" altLang="ja-JP" dirty="0" smtClean="0"/>
          </a:p>
        </p:txBody>
      </p:sp>
      <p:graphicFrame>
        <p:nvGraphicFramePr>
          <p:cNvPr id="9" name="コンテンツ プレースホルダ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91136537"/>
              </p:ext>
            </p:extLst>
          </p:nvPr>
        </p:nvGraphicFramePr>
        <p:xfrm>
          <a:off x="4283968" y="1600200"/>
          <a:ext cx="4860032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4558"/>
                <a:gridCol w="662732"/>
                <a:gridCol w="228274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関数名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動作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得る物・与える物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loRotate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設定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軸を通る</a:t>
                      </a:r>
                      <a:r>
                        <a:rPr kumimoji="1" lang="en-US" altLang="ja-JP" dirty="0" smtClean="0"/>
                        <a:t>L</a:t>
                      </a:r>
                      <a:r>
                        <a:rPr kumimoji="1" lang="ja-JP" altLang="en-US" dirty="0" smtClean="0"/>
                        <a:t>座標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loRotateWithVec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設定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軸を構成する</a:t>
                      </a:r>
                      <a:r>
                        <a:rPr kumimoji="1" lang="en-US" altLang="ja-JP" dirty="0" smtClean="0"/>
                        <a:t>L</a:t>
                      </a:r>
                      <a:r>
                        <a:rPr kumimoji="1" lang="ja-JP" altLang="en-US" dirty="0" smtClean="0"/>
                        <a:t>座標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loTranslate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設定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L</a:t>
                      </a:r>
                      <a:r>
                        <a:rPr kumimoji="1" lang="ja-JP" altLang="en-US" dirty="0" smtClean="0"/>
                        <a:t>座標系での移動量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loFocus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設定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L</a:t>
                      </a:r>
                      <a:r>
                        <a:rPr kumimoji="1" lang="ja-JP" altLang="en-US" dirty="0" smtClean="0"/>
                        <a:t>座標系で</a:t>
                      </a:r>
                      <a:r>
                        <a:rPr kumimoji="1" lang="en-US" altLang="ja-JP" dirty="0" smtClean="0"/>
                        <a:t>(0,0,-1)</a:t>
                      </a:r>
                      <a:r>
                        <a:rPr kumimoji="1" lang="ja-JP" altLang="en-US" dirty="0" smtClean="0"/>
                        <a:t>に</a:t>
                      </a:r>
                      <a:r>
                        <a:rPr kumimoji="1" lang="en-US" altLang="ja-JP" dirty="0" smtClean="0"/>
                        <a:t/>
                      </a:r>
                      <a:br>
                        <a:rPr kumimoji="1" lang="en-US" altLang="ja-JP" dirty="0" smtClean="0"/>
                      </a:br>
                      <a:r>
                        <a:rPr kumimoji="1" lang="ja-JP" altLang="en-US" dirty="0" smtClean="0"/>
                        <a:t>したい方向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loUpvec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設定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L</a:t>
                      </a:r>
                      <a:r>
                        <a:rPr kumimoji="1" lang="ja-JP" altLang="en-US" dirty="0" smtClean="0"/>
                        <a:t>座標系で</a:t>
                      </a:r>
                      <a:r>
                        <a:rPr kumimoji="1" lang="en-US" altLang="ja-JP" dirty="0" smtClean="0"/>
                        <a:t>(0,1,0)</a:t>
                      </a:r>
                      <a:r>
                        <a:rPr kumimoji="1" lang="ja-JP" altLang="en-US" dirty="0" smtClean="0"/>
                        <a:t>に</a:t>
                      </a:r>
                      <a:r>
                        <a:rPr kumimoji="1" lang="en-US" altLang="ja-JP" dirty="0" smtClean="0"/>
                        <a:t/>
                      </a:r>
                      <a:br>
                        <a:rPr kumimoji="1" lang="en-US" altLang="ja-JP" dirty="0" smtClean="0"/>
                      </a:br>
                      <a:r>
                        <a:rPr kumimoji="1" lang="ja-JP" altLang="en-US" dirty="0" smtClean="0"/>
                        <a:t>したい方向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32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距離判定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もはや言うまでもあるまい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位置</a:t>
            </a:r>
            <a:r>
              <a:rPr kumimoji="1" lang="en-US" altLang="ja-JP" dirty="0" smtClean="0"/>
              <a:t>A</a:t>
            </a:r>
            <a:r>
              <a:rPr kumimoji="1" lang="ja-JP" altLang="en-US" dirty="0" err="1" smtClean="0"/>
              <a:t>ー</a:t>
            </a:r>
            <a:r>
              <a:rPr kumimoji="1" lang="ja-JP" altLang="en-US" dirty="0" smtClean="0"/>
              <a:t>位置</a:t>
            </a:r>
            <a:r>
              <a:rPr kumimoji="1" lang="en-US" altLang="ja-JP" dirty="0" smtClean="0"/>
              <a:t>B</a:t>
            </a:r>
            <a:r>
              <a:rPr lang="ja-JP" altLang="en-US" dirty="0" smtClean="0"/>
              <a:t>で得られたベクトルの長さを求めて、条件判定に利用できる</a:t>
            </a:r>
            <a:endParaRPr lang="en-US" altLang="ja-JP" dirty="0" smtClean="0"/>
          </a:p>
          <a:p>
            <a:r>
              <a:rPr kumimoji="1" lang="en-US" altLang="ja-JP" dirty="0" err="1" smtClean="0"/>
              <a:t>fk_Vector</a:t>
            </a:r>
            <a:r>
              <a:rPr kumimoji="1" lang="ja-JP" altLang="en-US" dirty="0" smtClean="0"/>
              <a:t>では</a:t>
            </a:r>
            <a:r>
              <a:rPr kumimoji="1" lang="en-US" altLang="ja-JP" dirty="0" smtClean="0"/>
              <a:t>dist()</a:t>
            </a:r>
            <a:r>
              <a:rPr kumimoji="1" lang="ja-JP" altLang="en-US" dirty="0" smtClean="0"/>
              <a:t>関数が利用できる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fk_Vector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vecAB</a:t>
            </a:r>
            <a:r>
              <a:rPr lang="en-US" altLang="ja-JP" dirty="0" smtClean="0"/>
              <a:t> = </a:t>
            </a:r>
            <a:r>
              <a:rPr lang="en-US" altLang="ja-JP" dirty="0" err="1" smtClean="0"/>
              <a:t>posB</a:t>
            </a:r>
            <a:r>
              <a:rPr lang="en-US" altLang="ja-JP" dirty="0" smtClean="0"/>
              <a:t> – </a:t>
            </a:r>
            <a:r>
              <a:rPr lang="en-US" altLang="ja-JP" dirty="0" err="1" smtClean="0"/>
              <a:t>posA</a:t>
            </a:r>
            <a:r>
              <a:rPr lang="en-US" altLang="ja-JP" dirty="0" smtClean="0"/>
              <a:t>;</a:t>
            </a:r>
          </a:p>
          <a:p>
            <a:pPr lvl="1"/>
            <a:r>
              <a:rPr kumimoji="1" lang="en-US" altLang="ja-JP" dirty="0" smtClean="0"/>
              <a:t>double distance = </a:t>
            </a:r>
            <a:r>
              <a:rPr kumimoji="1" lang="en-US" altLang="ja-JP" dirty="0" err="1" smtClean="0"/>
              <a:t>vecAB.dist</a:t>
            </a:r>
            <a:r>
              <a:rPr kumimoji="1" lang="en-US" altLang="ja-JP" dirty="0" smtClean="0"/>
              <a:t>();</a:t>
            </a:r>
          </a:p>
          <a:p>
            <a:pPr lvl="1"/>
            <a:r>
              <a:rPr lang="ja-JP" altLang="en-US" dirty="0" smtClean="0"/>
              <a:t>こんな裏技もあるよ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posB-posA</a:t>
            </a:r>
            <a:r>
              <a:rPr kumimoji="1" lang="en-US" altLang="ja-JP" dirty="0" smtClean="0"/>
              <a:t>).dist();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2093</TotalTime>
  <Words>558</Words>
  <Application>Microsoft Office PowerPoint</Application>
  <PresentationFormat>画面に合わせる (4:3)</PresentationFormat>
  <Paragraphs>135</Paragraphs>
  <Slides>12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Office テーマ</vt:lpstr>
      <vt:lpstr>プロジェクト演習III,V ＜インタラクティブ・ゲーム制作＞ プログラミングコース</vt:lpstr>
      <vt:lpstr>今日の資料構成</vt:lpstr>
      <vt:lpstr>今日の知識でできること</vt:lpstr>
      <vt:lpstr>まず押さえたいこと</vt:lpstr>
      <vt:lpstr>ごっちゃにしてませんか？</vt:lpstr>
      <vt:lpstr>fk_Modelで扱う ベクトルの意味一覧表</vt:lpstr>
      <vt:lpstr>意味ごとの ベクトル演算結果一覧表</vt:lpstr>
      <vt:lpstr>ローカル座標版について</vt:lpstr>
      <vt:lpstr>距離判定</vt:lpstr>
      <vt:lpstr>角度判定</vt:lpstr>
      <vt:lpstr>外積の使い方</vt:lpstr>
      <vt:lpstr>今日の課題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プロジェクト演習 インタラクティブゲーム制作 プログラミングコース</dc:title>
  <dc:creator>rita</dc:creator>
  <cp:lastModifiedBy>Ryota Takeuchi</cp:lastModifiedBy>
  <cp:revision>188</cp:revision>
  <dcterms:created xsi:type="dcterms:W3CDTF">2009-04-23T09:33:46Z</dcterms:created>
  <dcterms:modified xsi:type="dcterms:W3CDTF">2012-06-20T06:49:27Z</dcterms:modified>
</cp:coreProperties>
</file>