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9" r:id="rId14"/>
    <p:sldId id="279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2012/5/30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/>
              <a:t>ファイル</a:t>
            </a:r>
            <a:r>
              <a:rPr lang="ja-JP" altLang="en-US" dirty="0" smtClean="0"/>
              <a:t>読み込みとクラスの応用</a:t>
            </a:r>
            <a:endParaRPr lang="en-US" altLang="ja-JP" dirty="0" smtClean="0"/>
          </a:p>
          <a:p>
            <a:r>
              <a:rPr kumimoji="1" lang="ja-JP" altLang="en-US" dirty="0" smtClean="0"/>
              <a:t>～マップデータを作ろう～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区切って取り出す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fk_StrSplit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</a:t>
            </a:r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クラスの</a:t>
            </a:r>
            <a:r>
              <a:rPr kumimoji="1" lang="en-US" altLang="ja-JP" dirty="0" smtClean="0"/>
              <a:t>split()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もの</a:t>
            </a:r>
          </a:p>
          <a:p>
            <a:pPr lvl="1"/>
            <a:r>
              <a:rPr kumimoji="1" lang="ja-JP" altLang="en-US" dirty="0" smtClean="0"/>
              <a:t>正規表現は使えないけどカンマ区切り、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タブ区切り程度なら対応可能</a:t>
            </a:r>
          </a:p>
          <a:p>
            <a:r>
              <a:rPr lang="ja-JP" altLang="en-US" dirty="0" smtClean="0"/>
              <a:t>カンマ区切り、タブ区切りは</a:t>
            </a:r>
            <a:r>
              <a:rPr lang="en-US" altLang="ja-JP" dirty="0" smtClean="0"/>
              <a:t>Excel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編集が容易なので、出来ておいて損は</a:t>
            </a:r>
            <a:br>
              <a:rPr lang="ja-JP" altLang="en-US" dirty="0" smtClean="0"/>
            </a:br>
            <a:r>
              <a:rPr lang="ja-JP" altLang="en-US" dirty="0" smtClean="0"/>
              <a:t>ない</a:t>
            </a:r>
          </a:p>
          <a:p>
            <a:pPr lvl="1"/>
            <a:r>
              <a:rPr kumimoji="1" lang="ja-JP" altLang="en-US" dirty="0" smtClean="0"/>
              <a:t>マップやシナリオのエディタを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代用しているソフトハウスもあります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33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整数値・実数値変換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の標準関数をなんだかんだ</a:t>
            </a:r>
            <a:r>
              <a:rPr kumimoji="1" lang="ja-JP" altLang="en-US" dirty="0" err="1" smtClean="0"/>
              <a:t>で</a:t>
            </a:r>
            <a:r>
              <a:rPr kumimoji="1" lang="ja-JP" altLang="en-US" dirty="0" smtClean="0"/>
              <a:t>使う</a:t>
            </a:r>
          </a:p>
          <a:p>
            <a:pPr lvl="1"/>
            <a:r>
              <a:rPr lang="en-US" altLang="ja-JP" dirty="0" err="1" smtClean="0"/>
              <a:t>atoi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が</a:t>
            </a:r>
            <a:r>
              <a:rPr lang="en-US" altLang="ja-JP" dirty="0" err="1" smtClean="0"/>
              <a:t>Integer.parseInt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にあたる</a:t>
            </a:r>
          </a:p>
          <a:p>
            <a:pPr lvl="1"/>
            <a:r>
              <a:rPr kumimoji="1" lang="en-US" altLang="ja-JP" dirty="0" err="1" smtClean="0"/>
              <a:t>atof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が</a:t>
            </a:r>
            <a:r>
              <a:rPr kumimoji="1" lang="en-US" altLang="ja-JP" dirty="0" err="1" smtClean="0"/>
              <a:t>Double.parseDouble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にあたる</a:t>
            </a:r>
          </a:p>
          <a:p>
            <a:r>
              <a:rPr lang="ja-JP" altLang="en-US" dirty="0" smtClean="0"/>
              <a:t>ただし</a:t>
            </a:r>
            <a:r>
              <a:rPr lang="en-US" altLang="ja-JP" dirty="0" smtClean="0"/>
              <a:t>string</a:t>
            </a:r>
            <a:r>
              <a:rPr lang="ja-JP" altLang="en-US" dirty="0" smtClean="0"/>
              <a:t>型の変数は直接引数に</a:t>
            </a:r>
            <a:br>
              <a:rPr lang="ja-JP" altLang="en-US" dirty="0" smtClean="0"/>
            </a:br>
            <a:r>
              <a:rPr lang="ja-JP" altLang="en-US" dirty="0" smtClean="0"/>
              <a:t>渡せないので、</a:t>
            </a:r>
            <a:r>
              <a:rPr lang="en-US" altLang="ja-JP" dirty="0" err="1" smtClean="0"/>
              <a:t>c_str</a:t>
            </a:r>
            <a:r>
              <a:rPr lang="en-US" altLang="ja-JP" dirty="0" smtClean="0"/>
              <a:t>()</a:t>
            </a:r>
            <a:r>
              <a:rPr lang="ja-JP" altLang="en-US" dirty="0" smtClean="0"/>
              <a:t>関数を使う</a:t>
            </a:r>
          </a:p>
          <a:p>
            <a:pPr lvl="1"/>
            <a:r>
              <a:rPr kumimoji="1" lang="en-US" altLang="ja-JP" dirty="0" err="1" smtClean="0"/>
              <a:t>atoi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anyStr.c_str</a:t>
            </a:r>
            <a:r>
              <a:rPr kumimoji="1" lang="en-US" altLang="ja-JP" dirty="0" smtClean="0"/>
              <a:t>())</a:t>
            </a:r>
            <a:r>
              <a:rPr kumimoji="1" lang="ja-JP" altLang="en-US" dirty="0" err="1" smtClean="0"/>
              <a:t>のように</a:t>
            </a:r>
            <a:r>
              <a:rPr kumimoji="1" lang="ja-JP" altLang="en-US" dirty="0" smtClean="0"/>
              <a:t>する</a:t>
            </a:r>
          </a:p>
          <a:p>
            <a:r>
              <a:rPr lang="ja-JP" altLang="en-US" dirty="0" smtClean="0"/>
              <a:t>実数値は誤差に厳しいものだと変換時に値がズレ</a:t>
            </a:r>
            <a:r>
              <a:rPr lang="ja-JP" altLang="en-US" dirty="0" err="1" smtClean="0"/>
              <a:t>る</a:t>
            </a:r>
            <a:r>
              <a:rPr lang="ja-JP" altLang="en-US" dirty="0" smtClean="0"/>
              <a:t>ことがあるので注意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1559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ファイル形式の作り方のコツ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FK Performer</a:t>
            </a:r>
            <a:r>
              <a:rPr lang="ja-JP" altLang="en-US" dirty="0" smtClean="0"/>
              <a:t>のモーションデータなどを見てみるとよい</a:t>
            </a:r>
            <a:endParaRPr lang="en-US" altLang="ja-JP" dirty="0" smtClean="0"/>
          </a:p>
          <a:p>
            <a:r>
              <a:rPr kumimoji="1" lang="ja-JP" altLang="en-US" dirty="0" smtClean="0"/>
              <a:t>「ファイルヘッダ」は必ず</a:t>
            </a:r>
            <a:r>
              <a:rPr kumimoji="1" lang="ja-JP" altLang="en-US" dirty="0" smtClean="0"/>
              <a:t>付ける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ファイルの先頭でファイルの種類が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識別できるようにする</a:t>
            </a:r>
            <a:endParaRPr lang="en-US" altLang="ja-JP" dirty="0" smtClean="0"/>
          </a:p>
          <a:p>
            <a:r>
              <a:rPr lang="ja-JP" altLang="en-US" dirty="0" smtClean="0"/>
              <a:t>階層構造を持つデータを扱う場合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[BEGIN</a:t>
            </a:r>
            <a:r>
              <a:rPr lang="en-US" altLang="ja-JP" dirty="0" smtClean="0"/>
              <a:t>]</a:t>
            </a:r>
            <a:r>
              <a:rPr lang="ja-JP" altLang="en-US" dirty="0" smtClean="0"/>
              <a:t>～</a:t>
            </a:r>
            <a:r>
              <a:rPr lang="en-US" altLang="ja-JP" dirty="0" smtClean="0"/>
              <a:t>[END]</a:t>
            </a:r>
            <a:r>
              <a:rPr lang="ja-JP" altLang="en-US" dirty="0" smtClean="0"/>
              <a:t>で囲っておくと、</a:t>
            </a:r>
            <a:br>
              <a:rPr lang="ja-JP" altLang="en-US" dirty="0" smtClean="0"/>
            </a:br>
            <a:r>
              <a:rPr lang="ja-JP" altLang="en-US" dirty="0" smtClean="0"/>
              <a:t>データを読み込むべき範囲が</a:t>
            </a:r>
            <a:br>
              <a:rPr lang="ja-JP" altLang="en-US" dirty="0" smtClean="0"/>
            </a:br>
            <a:r>
              <a:rPr lang="ja-JP" altLang="en-US" dirty="0" smtClean="0"/>
              <a:t>分かりやすくなるので処理しやすい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2177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World</a:t>
            </a:r>
            <a:r>
              <a:rPr kumimoji="1" lang="ja-JP" altLang="en-US" dirty="0" smtClean="0"/>
              <a:t>クラスを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ファイル読み込み対応にしてみる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buildModel</a:t>
            </a:r>
            <a:r>
              <a:rPr kumimoji="1" lang="en-US" altLang="ja-JP" dirty="0" smtClean="0"/>
              <a:t>[6]</a:t>
            </a:r>
            <a:r>
              <a:rPr kumimoji="1" lang="ja-JP" altLang="en-US" dirty="0" smtClean="0"/>
              <a:t>というメンバ変数に注目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配列だ</a:t>
            </a:r>
            <a:r>
              <a:rPr lang="ja-JP" altLang="en-US" dirty="0" smtClean="0"/>
              <a:t>けど、</a:t>
            </a:r>
            <a:r>
              <a:rPr lang="en-US" altLang="ja-JP" dirty="0" smtClean="0"/>
              <a:t>6</a:t>
            </a:r>
            <a:r>
              <a:rPr lang="ja-JP" altLang="en-US" dirty="0" smtClean="0"/>
              <a:t>個固定になってしまっている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こ</a:t>
            </a:r>
            <a:r>
              <a:rPr kumimoji="1" lang="ja-JP" altLang="en-US" dirty="0" smtClean="0"/>
              <a:t>こが状況に応じて変動したら幸せなんじゃなかろうか？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makeBuild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という関数に注目</a:t>
            </a:r>
            <a:endParaRPr kumimoji="1" lang="en-US" altLang="ja-JP" dirty="0" smtClean="0"/>
          </a:p>
          <a:p>
            <a:pPr lvl="1"/>
            <a:r>
              <a:rPr lang="en-US" altLang="ja-JP" dirty="0" err="1"/>
              <a:t>i</a:t>
            </a:r>
            <a:r>
              <a:rPr lang="en-US" altLang="ja-JP" dirty="0" err="1" smtClean="0"/>
              <a:t>nit</a:t>
            </a:r>
            <a:r>
              <a:rPr lang="en-US" altLang="ja-JP" dirty="0" smtClean="0"/>
              <a:t>()</a:t>
            </a:r>
            <a:r>
              <a:rPr lang="ja-JP" altLang="en-US" dirty="0" smtClean="0"/>
              <a:t>内で何度もコールして建物を生成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この処理をファイルから読み込んだ内容に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置き換えられたら幸せなんじゃなかろうか？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1473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データ形式を仮決めしよう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次のようなテキストファイルを作ることにする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最初の行に</a:t>
            </a:r>
            <a:r>
              <a:rPr lang="en-US" altLang="ja-JP" dirty="0" smtClean="0"/>
              <a:t>[MY MAP DATA]</a:t>
            </a:r>
            <a:r>
              <a:rPr lang="ja-JP" altLang="en-US" dirty="0" smtClean="0"/>
              <a:t>と表記する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次の行に建物の個数を記述する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3</a:t>
            </a:r>
            <a:r>
              <a:rPr lang="ja-JP" altLang="en-US" dirty="0" smtClean="0"/>
              <a:t>行目以降から、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/>
              <a:t>行</a:t>
            </a:r>
            <a:r>
              <a:rPr lang="ja-JP" altLang="en-US" dirty="0" smtClean="0"/>
              <a:t>で建物</a:t>
            </a:r>
            <a:r>
              <a:rPr lang="en-US" altLang="ja-JP" dirty="0" smtClean="0"/>
              <a:t>1</a:t>
            </a:r>
            <a:r>
              <a:rPr lang="ja-JP" altLang="en-US" dirty="0" smtClean="0"/>
              <a:t>個分を表すことにする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X</a:t>
            </a:r>
            <a:r>
              <a:rPr lang="ja-JP" altLang="en-US" dirty="0" smtClean="0"/>
              <a:t>座標</a:t>
            </a:r>
            <a:r>
              <a:rPr lang="en-US" altLang="ja-JP" dirty="0" smtClean="0"/>
              <a:t>,Z</a:t>
            </a:r>
            <a:r>
              <a:rPr lang="ja-JP" altLang="en-US" dirty="0" smtClean="0"/>
              <a:t>座標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,</a:t>
            </a:r>
            <a:r>
              <a:rPr lang="ja-JP" altLang="en-US" dirty="0" smtClean="0"/>
              <a:t>色指定</a:t>
            </a:r>
            <a:r>
              <a:rPr lang="en-US" altLang="ja-JP" dirty="0" smtClean="0"/>
              <a:t>(</a:t>
            </a:r>
            <a:r>
              <a:rPr lang="ja-JP" altLang="en-US" dirty="0" smtClean="0"/>
              <a:t>とりあえず英語で</a:t>
            </a:r>
            <a:r>
              <a:rPr lang="en-US" altLang="ja-JP" dirty="0" smtClean="0"/>
              <a:t>)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540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[MY MAP DATA]</a:t>
            </a:r>
          </a:p>
          <a:p>
            <a:pPr marL="0" indent="0">
              <a:buNone/>
            </a:pPr>
            <a:r>
              <a:rPr lang="en-US" altLang="ja-JP" dirty="0" smtClean="0"/>
              <a:t>6</a:t>
            </a:r>
          </a:p>
          <a:p>
            <a:pPr marL="0" indent="0">
              <a:buNone/>
            </a:pPr>
            <a:r>
              <a:rPr lang="en-US" altLang="ja-JP" dirty="0" smtClean="0"/>
              <a:t>-250.0</a:t>
            </a:r>
            <a:r>
              <a:rPr lang="en-US" altLang="ja-JP" dirty="0"/>
              <a:t>, 100.0, </a:t>
            </a:r>
            <a:r>
              <a:rPr lang="en-US" altLang="ja-JP" dirty="0" smtClean="0"/>
              <a:t>5.0,Red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-</a:t>
            </a:r>
            <a:r>
              <a:rPr lang="en-US" altLang="ja-JP" dirty="0"/>
              <a:t>150.0, 400.0, </a:t>
            </a:r>
            <a:r>
              <a:rPr lang="en-US" altLang="ja-JP" dirty="0" smtClean="0"/>
              <a:t>2.0,DimYellow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50.0</a:t>
            </a:r>
            <a:r>
              <a:rPr lang="en-US" altLang="ja-JP" dirty="0"/>
              <a:t>, 250.0, </a:t>
            </a:r>
            <a:r>
              <a:rPr lang="en-US" altLang="ja-JP" dirty="0" smtClean="0"/>
              <a:t>4.0,Blue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300.0</a:t>
            </a:r>
            <a:r>
              <a:rPr lang="en-US" altLang="ja-JP" dirty="0"/>
              <a:t>, 200.0, </a:t>
            </a:r>
            <a:r>
              <a:rPr lang="en-US" altLang="ja-JP" dirty="0" smtClean="0"/>
              <a:t>3.0,Gray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250.0</a:t>
            </a:r>
            <a:r>
              <a:rPr lang="en-US" altLang="ja-JP" dirty="0"/>
              <a:t>, -250.0, </a:t>
            </a:r>
            <a:r>
              <a:rPr lang="en-US" altLang="ja-JP" dirty="0" smtClean="0"/>
              <a:t>0.5,Green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-</a:t>
            </a:r>
            <a:r>
              <a:rPr lang="en-US" altLang="ja-JP" dirty="0"/>
              <a:t>50.0, -350.0</a:t>
            </a:r>
            <a:r>
              <a:rPr lang="en-US" altLang="ja-JP"/>
              <a:t>, </a:t>
            </a:r>
            <a:r>
              <a:rPr lang="en-US" altLang="ja-JP" smtClean="0"/>
              <a:t>6.0,Orange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4640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個数に応じて配列を作りなおす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ja-JP" altLang="en-US" dirty="0" smtClean="0"/>
              <a:t>ただの配列から、</a:t>
            </a:r>
            <a:r>
              <a:rPr lang="en-US" altLang="ja-JP" dirty="0" smtClean="0"/>
              <a:t>v</a:t>
            </a:r>
            <a:r>
              <a:rPr kumimoji="1" lang="en-US" altLang="ja-JP" dirty="0" smtClean="0"/>
              <a:t>ector&lt;</a:t>
            </a:r>
            <a:r>
              <a:rPr kumimoji="1" lang="en-US" altLang="ja-JP" dirty="0" err="1" smtClean="0"/>
              <a:t>fk_Model</a:t>
            </a:r>
            <a:r>
              <a:rPr kumimoji="1" lang="en-US" altLang="ja-JP" dirty="0" smtClean="0"/>
              <a:t> *&gt;</a:t>
            </a:r>
            <a:r>
              <a:rPr kumimoji="1" lang="ja-JP" altLang="en-US" dirty="0" smtClean="0"/>
              <a:t>に変更</a:t>
            </a:r>
            <a:endParaRPr kumimoji="1" lang="en-US" altLang="ja-JP" dirty="0" smtClean="0"/>
          </a:p>
          <a:p>
            <a:r>
              <a:rPr lang="ja-JP" altLang="en-US" dirty="0" smtClean="0"/>
              <a:t>ポインタの配列なので、用意する時に</a:t>
            </a:r>
            <a:r>
              <a:rPr lang="en-US" altLang="ja-JP" dirty="0" smtClean="0"/>
              <a:t>new</a:t>
            </a:r>
            <a:r>
              <a:rPr lang="ja-JP" altLang="en-US" dirty="0" smtClean="0"/>
              <a:t>し、片付ける時は</a:t>
            </a:r>
            <a:r>
              <a:rPr lang="en-US" altLang="ja-JP" dirty="0" smtClean="0"/>
              <a:t>delete</a:t>
            </a:r>
            <a:r>
              <a:rPr lang="ja-JP" altLang="en-US" dirty="0" smtClean="0"/>
              <a:t>が必要！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double</a:t>
            </a:r>
            <a:r>
              <a:rPr kumimoji="1" lang="ja-JP" altLang="en-US" dirty="0" smtClean="0"/>
              <a:t>や</a:t>
            </a:r>
            <a:r>
              <a:rPr kumimoji="1" lang="en-US" altLang="ja-JP" dirty="0" err="1" smtClean="0"/>
              <a:t>fk_Vector</a:t>
            </a:r>
            <a:r>
              <a:rPr kumimoji="1" lang="ja-JP" altLang="en-US" dirty="0" smtClean="0"/>
              <a:t>の場合は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ここまで面倒ではない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// </a:t>
            </a:r>
            <a:r>
              <a:rPr kumimoji="1" lang="ja-JP" altLang="en-US" sz="1800" dirty="0" smtClean="0"/>
              <a:t>配列の中身の準備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smtClean="0"/>
              <a:t>for(</a:t>
            </a:r>
            <a:r>
              <a:rPr kumimoji="1" lang="en-US" altLang="ja-JP" sz="1800" dirty="0" err="1" smtClean="0"/>
              <a:t>int</a:t>
            </a:r>
            <a:r>
              <a:rPr kumimoji="1" lang="en-US" altLang="ja-JP" sz="1800" dirty="0" smtClean="0"/>
              <a:t> </a:t>
            </a:r>
            <a:r>
              <a:rPr kumimoji="1" lang="en-US" altLang="ja-JP" sz="1800" dirty="0" err="1" smtClean="0"/>
              <a:t>i</a:t>
            </a:r>
            <a:r>
              <a:rPr kumimoji="1" lang="en-US" altLang="ja-JP" sz="1800" dirty="0" smtClean="0"/>
              <a:t> = 0; </a:t>
            </a:r>
            <a:r>
              <a:rPr kumimoji="1" lang="en-US" altLang="ja-JP" sz="1800" dirty="0" err="1" smtClean="0"/>
              <a:t>i</a:t>
            </a:r>
            <a:r>
              <a:rPr kumimoji="1" lang="en-US" altLang="ja-JP" sz="1800" dirty="0" smtClean="0"/>
              <a:t> &lt; </a:t>
            </a:r>
            <a:r>
              <a:rPr kumimoji="1" lang="en-US" altLang="ja-JP" sz="1800" dirty="0" err="1" smtClean="0"/>
              <a:t>num</a:t>
            </a:r>
            <a:r>
              <a:rPr kumimoji="1" lang="en-US" altLang="ja-JP" sz="1800" dirty="0" smtClean="0"/>
              <a:t>; ++</a:t>
            </a:r>
            <a:r>
              <a:rPr kumimoji="1" lang="en-US" altLang="ja-JP" sz="1800" dirty="0" err="1" smtClean="0"/>
              <a:t>i</a:t>
            </a:r>
            <a:r>
              <a:rPr kumimoji="1" lang="en-US" altLang="ja-JP" sz="1800" dirty="0" smtClean="0"/>
              <a:t>) {</a:t>
            </a:r>
          </a:p>
          <a:p>
            <a:pPr marL="0" indent="0">
              <a:buNone/>
            </a:pPr>
            <a:r>
              <a:rPr lang="en-US" altLang="ja-JP" sz="1800" dirty="0" smtClean="0"/>
              <a:t>    </a:t>
            </a:r>
            <a:r>
              <a:rPr lang="en-US" altLang="ja-JP" sz="1800" dirty="0" err="1" smtClean="0"/>
              <a:t>vArray.push_back</a:t>
            </a:r>
            <a:r>
              <a:rPr lang="en-US" altLang="ja-JP" sz="1800" dirty="0" smtClean="0"/>
              <a:t>(new </a:t>
            </a:r>
            <a:r>
              <a:rPr lang="en-US" altLang="ja-JP" sz="1800" dirty="0" err="1" smtClean="0"/>
              <a:t>fk_Model</a:t>
            </a:r>
            <a:r>
              <a:rPr lang="en-US" altLang="ja-JP" sz="1800" dirty="0" smtClean="0"/>
              <a:t>());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}</a:t>
            </a:r>
          </a:p>
          <a:p>
            <a:pPr marL="0" indent="0">
              <a:buNone/>
            </a:pP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// </a:t>
            </a:r>
            <a:r>
              <a:rPr lang="ja-JP" altLang="en-US" sz="1800" dirty="0" smtClean="0"/>
              <a:t>こう書いても同じ意味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err="1" smtClean="0"/>
              <a:t>vArray.resize</a:t>
            </a:r>
            <a:r>
              <a:rPr kumimoji="1" lang="en-US" altLang="ja-JP" sz="1800" dirty="0" smtClean="0"/>
              <a:t>(</a:t>
            </a:r>
            <a:r>
              <a:rPr kumimoji="1" lang="en-US" altLang="ja-JP" sz="1800" dirty="0" err="1" smtClean="0"/>
              <a:t>num</a:t>
            </a:r>
            <a:r>
              <a:rPr kumimoji="1" lang="en-US" altLang="ja-JP" sz="1800" dirty="0" smtClean="0"/>
              <a:t>);</a:t>
            </a:r>
          </a:p>
          <a:p>
            <a:pPr marL="0" indent="0">
              <a:buNone/>
            </a:pPr>
            <a:r>
              <a:rPr lang="en-US" altLang="ja-JP" sz="1800" dirty="0"/>
              <a:t>for(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0;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&lt; </a:t>
            </a:r>
            <a:r>
              <a:rPr lang="en-US" altLang="ja-JP" sz="1800" dirty="0" err="1"/>
              <a:t>num</a:t>
            </a:r>
            <a:r>
              <a:rPr lang="en-US" altLang="ja-JP" sz="1800" dirty="0"/>
              <a:t>; ++</a:t>
            </a:r>
            <a:r>
              <a:rPr lang="en-US" altLang="ja-JP" sz="1800" dirty="0" err="1"/>
              <a:t>i</a:t>
            </a:r>
            <a:r>
              <a:rPr lang="en-US" altLang="ja-JP" sz="1800" dirty="0"/>
              <a:t>) {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 smtClean="0"/>
              <a:t>vArray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] = new </a:t>
            </a:r>
            <a:r>
              <a:rPr lang="en-US" altLang="ja-JP" sz="1800" dirty="0" err="1"/>
              <a:t>fk_Model</a:t>
            </a:r>
            <a:r>
              <a:rPr lang="en-US" altLang="ja-JP" sz="1800" dirty="0" smtClean="0"/>
              <a:t>();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}</a:t>
            </a:r>
          </a:p>
          <a:p>
            <a:pPr marL="0" indent="0">
              <a:buNone/>
            </a:pP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48592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お片付け</a:t>
            </a:r>
            <a:r>
              <a:rPr lang="ja-JP" altLang="en-US" dirty="0" smtClean="0"/>
              <a:t>もセットで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よく使う</a:t>
            </a:r>
            <a:r>
              <a:rPr kumimoji="1" lang="en-US" altLang="ja-JP" dirty="0" smtClean="0"/>
              <a:t>vector</a:t>
            </a:r>
            <a:r>
              <a:rPr kumimoji="1" lang="ja-JP" altLang="en-US" dirty="0" smtClean="0"/>
              <a:t>配列の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メンバ関数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resize()</a:t>
            </a:r>
          </a:p>
          <a:p>
            <a:pPr lvl="2"/>
            <a:r>
              <a:rPr lang="ja-JP" altLang="en-US" dirty="0"/>
              <a:t>配列</a:t>
            </a:r>
            <a:r>
              <a:rPr lang="ja-JP" altLang="en-US" dirty="0" smtClean="0"/>
              <a:t>のサイズ変更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size()</a:t>
            </a:r>
          </a:p>
          <a:p>
            <a:pPr lvl="2"/>
            <a:r>
              <a:rPr lang="ja-JP" altLang="en-US" dirty="0"/>
              <a:t>今</a:t>
            </a:r>
            <a:r>
              <a:rPr lang="ja-JP" altLang="en-US" dirty="0" smtClean="0"/>
              <a:t>のサイズを得る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push_back</a:t>
            </a:r>
            <a:r>
              <a:rPr lang="en-US" altLang="ja-JP" dirty="0" smtClean="0"/>
              <a:t>()</a:t>
            </a:r>
          </a:p>
          <a:p>
            <a:pPr lvl="2"/>
            <a:r>
              <a:rPr lang="ja-JP" altLang="en-US" dirty="0"/>
              <a:t>配列</a:t>
            </a:r>
            <a:r>
              <a:rPr lang="ja-JP" altLang="en-US" dirty="0" smtClean="0"/>
              <a:t>のお尻に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部屋足す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back()</a:t>
            </a:r>
          </a:p>
          <a:p>
            <a:pPr lvl="2"/>
            <a:r>
              <a:rPr lang="ja-JP" altLang="en-US" dirty="0"/>
              <a:t>配列</a:t>
            </a:r>
            <a:r>
              <a:rPr lang="ja-JP" altLang="en-US" dirty="0" smtClean="0"/>
              <a:t>のお尻を参照する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at()</a:t>
            </a:r>
          </a:p>
          <a:p>
            <a:pPr lvl="2"/>
            <a:r>
              <a:rPr lang="en-US" altLang="ja-JP" dirty="0" smtClean="0"/>
              <a:t>[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のかわりに</a:t>
            </a:r>
            <a:r>
              <a:rPr lang="en-US" altLang="ja-JP" dirty="0" smtClean="0"/>
              <a:t>.at(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</a:t>
            </a:r>
            <a:r>
              <a:rPr lang="ja-JP" altLang="en-US" dirty="0"/>
              <a:t>とする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clear()</a:t>
            </a:r>
          </a:p>
          <a:p>
            <a:pPr lvl="2"/>
            <a:r>
              <a:rPr kumimoji="1" lang="en-US" altLang="ja-JP" dirty="0" smtClean="0"/>
              <a:t>resize(0)</a:t>
            </a:r>
            <a:r>
              <a:rPr kumimoji="1" lang="ja-JP" altLang="en-US" dirty="0" smtClean="0"/>
              <a:t>とほぼ一緒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// </a:t>
            </a:r>
            <a:r>
              <a:rPr kumimoji="1" lang="ja-JP" altLang="en-US" sz="1800" dirty="0" smtClean="0"/>
              <a:t>お片付けのパターン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len</a:t>
            </a:r>
            <a:r>
              <a:rPr lang="en-US" altLang="ja-JP" sz="1800" dirty="0" smtClean="0"/>
              <a:t> = </a:t>
            </a:r>
            <a:r>
              <a:rPr lang="en-US" altLang="ja-JP" sz="1800" dirty="0" err="1" smtClean="0"/>
              <a:t>vArray.size</a:t>
            </a:r>
            <a:r>
              <a:rPr lang="en-US" altLang="ja-JP" sz="1800" dirty="0" smtClean="0"/>
              <a:t>();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for(</a:t>
            </a:r>
            <a:r>
              <a:rPr kumimoji="1" lang="en-US" altLang="ja-JP" sz="1800" dirty="0" err="1" smtClean="0"/>
              <a:t>int</a:t>
            </a:r>
            <a:r>
              <a:rPr kumimoji="1" lang="en-US" altLang="ja-JP" sz="1800" dirty="0" smtClean="0"/>
              <a:t> </a:t>
            </a:r>
            <a:r>
              <a:rPr kumimoji="1" lang="en-US" altLang="ja-JP" sz="1800" dirty="0" err="1" smtClean="0"/>
              <a:t>i</a:t>
            </a:r>
            <a:r>
              <a:rPr kumimoji="1" lang="en-US" altLang="ja-JP" sz="1800" dirty="0" smtClean="0"/>
              <a:t> = 0; </a:t>
            </a:r>
            <a:r>
              <a:rPr kumimoji="1" lang="en-US" altLang="ja-JP" sz="1800" dirty="0" err="1" smtClean="0"/>
              <a:t>i</a:t>
            </a:r>
            <a:r>
              <a:rPr kumimoji="1" lang="en-US" altLang="ja-JP" sz="1800" dirty="0" smtClean="0"/>
              <a:t> &lt; </a:t>
            </a:r>
            <a:r>
              <a:rPr kumimoji="1" lang="en-US" altLang="ja-JP" sz="1800" dirty="0" err="1" smtClean="0"/>
              <a:t>len</a:t>
            </a:r>
            <a:r>
              <a:rPr kumimoji="1" lang="en-US" altLang="ja-JP" sz="1800" dirty="0" smtClean="0"/>
              <a:t>; ++</a:t>
            </a:r>
            <a:r>
              <a:rPr kumimoji="1" lang="en-US" altLang="ja-JP" sz="1800" dirty="0" err="1" smtClean="0"/>
              <a:t>i</a:t>
            </a:r>
            <a:r>
              <a:rPr kumimoji="1" lang="en-US" altLang="ja-JP" sz="1800" dirty="0" smtClean="0"/>
              <a:t>) {</a:t>
            </a:r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delete </a:t>
            </a:r>
            <a:r>
              <a:rPr lang="en-US" altLang="ja-JP" sz="1800" dirty="0" err="1" smtClean="0"/>
              <a:t>vArray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];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}</a:t>
            </a:r>
          </a:p>
          <a:p>
            <a:pPr marL="0" indent="0">
              <a:buNone/>
            </a:pPr>
            <a:r>
              <a:rPr kumimoji="1" lang="en-US" altLang="ja-JP" sz="1800" dirty="0" err="1" smtClean="0"/>
              <a:t>vArray.clear</a:t>
            </a:r>
            <a:r>
              <a:rPr kumimoji="1" lang="en-US" altLang="ja-JP" sz="1800" dirty="0" smtClean="0"/>
              <a:t>();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sz="1800" dirty="0" smtClean="0"/>
              <a:t>配列を作りかえる時には必ず↑の</a:t>
            </a:r>
            <a:r>
              <a:rPr kumimoji="1" lang="en-US" altLang="ja-JP" sz="1800" dirty="0" smtClean="0"/>
              <a:t/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処理を呼んでおくべし。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でないと以前に作っていた要素が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1800" dirty="0" err="1" smtClean="0"/>
              <a:t>まるっとメモリ</a:t>
            </a:r>
            <a:r>
              <a:rPr lang="ja-JP" altLang="en-US" sz="1800" dirty="0" smtClean="0"/>
              <a:t>リークする。</a:t>
            </a:r>
            <a:endParaRPr kumimoji="1" lang="en-US" altLang="ja-JP" sz="1800" dirty="0" smtClean="0"/>
          </a:p>
          <a:p>
            <a:pPr marL="0" indent="0">
              <a:buNone/>
            </a:pP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780867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ここまでの要素で出来るはず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後はどこまで理解できていて、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組み合わせられるかの問題</a:t>
            </a:r>
            <a:endParaRPr kumimoji="1" lang="en-US" altLang="ja-JP" dirty="0" smtClean="0"/>
          </a:p>
          <a:p>
            <a:r>
              <a:rPr lang="ja-JP" altLang="en-US" dirty="0"/>
              <a:t>やってみよう！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134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具体的な目的を掲げて、それを達成するために必要な材料の使い方、組み合わせ方を学ぶ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ファイルからマップデータを読み込んで、それに従ってプログラムで地形を生成！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ファイル</a:t>
            </a:r>
            <a:r>
              <a:rPr lang="ja-JP" altLang="en-US" dirty="0" smtClean="0"/>
              <a:t>入出力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vector</a:t>
            </a:r>
            <a:r>
              <a:rPr lang="ja-JP" altLang="en-US" dirty="0" smtClean="0"/>
              <a:t>配列</a:t>
            </a:r>
            <a:endParaRPr lang="en-US" altLang="ja-JP" dirty="0" smtClean="0"/>
          </a:p>
          <a:p>
            <a:pPr lvl="1"/>
            <a:r>
              <a:rPr lang="en-US" altLang="ja-JP" dirty="0"/>
              <a:t>n</a:t>
            </a:r>
            <a:r>
              <a:rPr lang="en-US" altLang="ja-JP" dirty="0" smtClean="0"/>
              <a:t>ew</a:t>
            </a:r>
            <a:r>
              <a:rPr lang="ja-JP" altLang="en-US" dirty="0" smtClean="0"/>
              <a:t>と</a:t>
            </a:r>
            <a:r>
              <a:rPr lang="en-US" altLang="ja-JP" dirty="0" smtClean="0"/>
              <a:t>delete</a:t>
            </a:r>
            <a:r>
              <a:rPr lang="ja-JP" altLang="en-US" dirty="0" smtClean="0"/>
              <a:t>の実践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ファイル</a:t>
            </a:r>
            <a:r>
              <a:rPr lang="ja-JP" altLang="en-US" dirty="0" smtClean="0"/>
              <a:t>入出力の重要性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もうパラメータとかをプログラム中で</a:t>
            </a:r>
            <a:br>
              <a:rPr lang="ja-JP" altLang="en-US" dirty="0"/>
            </a:br>
            <a:r>
              <a:rPr lang="ja-JP" altLang="en-US" dirty="0"/>
              <a:t>ゴリゴリ代入するのはまっぴらだ！</a:t>
            </a:r>
          </a:p>
          <a:p>
            <a:pPr lvl="1"/>
            <a:r>
              <a:rPr lang="ja-JP" altLang="en-US" dirty="0"/>
              <a:t>「ハードコーディング」と言われて、</a:t>
            </a:r>
            <a:br>
              <a:rPr lang="ja-JP" altLang="en-US" dirty="0"/>
            </a:br>
            <a:r>
              <a:rPr lang="ja-JP" altLang="en-US" dirty="0"/>
              <a:t>現場では忌み嫌われる</a:t>
            </a:r>
            <a:r>
              <a:rPr lang="ja-JP" altLang="en-US" dirty="0" smtClean="0"/>
              <a:t>行為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ちょっとマップを手直しするのにも</a:t>
            </a:r>
            <a:r>
              <a:rPr lang="ja-JP" altLang="en-US" dirty="0"/>
              <a:t>ビルド</a:t>
            </a:r>
            <a:r>
              <a:rPr lang="ja-JP" altLang="en-US" dirty="0" smtClean="0"/>
              <a:t>が必要＝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が必要＝マップも自分で作らなくてはいけなくなる＝</a:t>
            </a:r>
            <a:r>
              <a:rPr lang="ja-JP" altLang="en-US" dirty="0" err="1" smtClean="0"/>
              <a:t>あばばばばば</a:t>
            </a:r>
            <a:r>
              <a:rPr lang="ja-JP" altLang="en-US" dirty="0" smtClean="0"/>
              <a:t>ｂ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46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読み書きのターゲットは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とりあえずテキストファイル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特に</a:t>
            </a:r>
            <a:r>
              <a:rPr lang="en-US" altLang="ja-JP" dirty="0" smtClean="0"/>
              <a:t>CSV</a:t>
            </a:r>
            <a:r>
              <a:rPr lang="ja-JP" altLang="en-US" dirty="0" smtClean="0"/>
              <a:t>やタブ区切りテキストは扱えると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超便利</a:t>
            </a:r>
            <a:endParaRPr lang="en-US" altLang="ja-JP" dirty="0" smtClean="0"/>
          </a:p>
          <a:p>
            <a:r>
              <a:rPr kumimoji="1" lang="ja-JP" altLang="en-US" dirty="0" smtClean="0"/>
              <a:t>マップデータ、キャラクタパラメータ、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シナリオデータ、セーブデータなどなど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「テキストファイルとか見られたら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恥ずかしいし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」とか言うのは後だ！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2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とりあえず使うもの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の標準機能だけでやってみよう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読み込みは「</a:t>
            </a:r>
            <a:r>
              <a:rPr lang="en-US" altLang="ja-JP" dirty="0" err="1" smtClean="0"/>
              <a:t>ifstream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書き込みは「</a:t>
            </a:r>
            <a:r>
              <a:rPr kumimoji="1" lang="en-US" altLang="ja-JP" dirty="0" err="1" smtClean="0"/>
              <a:t>ofstream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r>
              <a:rPr lang="ja-JP" altLang="en-US" dirty="0" smtClean="0"/>
              <a:t>インクルードは以下の通り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#include &lt;</a:t>
            </a:r>
            <a:r>
              <a:rPr kumimoji="1" lang="en-US" altLang="ja-JP" dirty="0" err="1" smtClean="0"/>
              <a:t>iostream</a:t>
            </a:r>
            <a:r>
              <a:rPr kumimoji="1" lang="en-US" altLang="ja-JP" dirty="0" smtClean="0"/>
              <a:t>&gt;</a:t>
            </a:r>
          </a:p>
          <a:p>
            <a:pPr lvl="1"/>
            <a:r>
              <a:rPr lang="en-US" altLang="ja-JP" dirty="0" smtClean="0"/>
              <a:t>#include &lt;</a:t>
            </a:r>
            <a:r>
              <a:rPr lang="en-US" altLang="ja-JP" dirty="0" err="1" smtClean="0"/>
              <a:t>fstream</a:t>
            </a:r>
            <a:r>
              <a:rPr lang="en-US" altLang="ja-JP" dirty="0" smtClean="0"/>
              <a:t>&gt;</a:t>
            </a:r>
          </a:p>
          <a:p>
            <a:pPr lvl="1"/>
            <a:r>
              <a:rPr kumimoji="1" lang="ja-JP" altLang="en-US" dirty="0" smtClean="0"/>
              <a:t>両方必要なので気をつける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必要に応じて</a:t>
            </a:r>
            <a:r>
              <a:rPr lang="en-US" altLang="ja-JP" dirty="0" smtClean="0"/>
              <a:t>using namespace std;</a:t>
            </a:r>
            <a:r>
              <a:rPr lang="ja-JP" altLang="en-US" dirty="0" smtClean="0"/>
              <a:t>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31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書き込みは絶望的に簡単だ！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インスタンス生成時にファイル名</a:t>
            </a:r>
            <a:r>
              <a:rPr lang="ja-JP" altLang="en-US" dirty="0" smtClean="0"/>
              <a:t>指定</a:t>
            </a:r>
            <a:endParaRPr lang="en-US" altLang="ja-JP" dirty="0" smtClean="0"/>
          </a:p>
          <a:p>
            <a:r>
              <a:rPr kumimoji="1" lang="en-US" altLang="ja-JP" dirty="0" err="1" smtClean="0"/>
              <a:t>is_open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で開けているかチェック</a:t>
            </a:r>
            <a:endParaRPr kumimoji="1" lang="en-US" altLang="ja-JP" dirty="0" smtClean="0"/>
          </a:p>
          <a:p>
            <a:r>
              <a:rPr lang="en-US" altLang="ja-JP" dirty="0" smtClean="0"/>
              <a:t>&lt;&lt;</a:t>
            </a:r>
            <a:r>
              <a:rPr lang="ja-JP" altLang="en-US" dirty="0" smtClean="0"/>
              <a:t>で書き込むデータを繋げて流し込む</a:t>
            </a:r>
            <a:endParaRPr lang="en-US" altLang="ja-JP" dirty="0" smtClean="0"/>
          </a:p>
          <a:p>
            <a:r>
              <a:rPr kumimoji="1" lang="ja-JP" altLang="en-US" dirty="0" smtClean="0"/>
              <a:t>最後は</a:t>
            </a:r>
            <a:r>
              <a:rPr kumimoji="1" lang="en-US" altLang="ja-JP" dirty="0" smtClean="0"/>
              <a:t>close()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1400" dirty="0" err="1" smtClean="0"/>
              <a:t>ofstream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out_file</a:t>
            </a:r>
            <a:r>
              <a:rPr lang="en-US" altLang="ja-JP" sz="1400" dirty="0" smtClean="0"/>
              <a:t>(“</a:t>
            </a:r>
            <a:r>
              <a:rPr lang="ja-JP" altLang="en-US" sz="1400" dirty="0" smtClean="0"/>
              <a:t>ファイル名</a:t>
            </a:r>
            <a:r>
              <a:rPr lang="en-US" altLang="ja-JP" sz="1400" dirty="0" smtClean="0"/>
              <a:t>”);</a:t>
            </a:r>
          </a:p>
          <a:p>
            <a:pPr>
              <a:buNone/>
            </a:pP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if(</a:t>
            </a:r>
            <a:r>
              <a:rPr kumimoji="1" lang="en-US" altLang="ja-JP" sz="1400" dirty="0" err="1" smtClean="0"/>
              <a:t>out_file.is_open</a:t>
            </a:r>
            <a:r>
              <a:rPr kumimoji="1" lang="en-US" altLang="ja-JP" sz="1400" dirty="0" smtClean="0"/>
              <a:t>() == false) </a:t>
            </a:r>
            <a:r>
              <a:rPr kumimoji="1" lang="ja-JP" altLang="en-US" sz="1400" dirty="0" smtClean="0"/>
              <a:t>エラー処理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err="1" smtClean="0"/>
              <a:t>out_file</a:t>
            </a:r>
            <a:r>
              <a:rPr kumimoji="1" lang="en-US" altLang="ja-JP" sz="1400" dirty="0" smtClean="0"/>
              <a:t> &lt;&lt; “</a:t>
            </a:r>
            <a:r>
              <a:rPr kumimoji="1" lang="ja-JP" altLang="en-US" sz="1400" dirty="0" smtClean="0"/>
              <a:t>書き込みたい文字</a:t>
            </a:r>
            <a:r>
              <a:rPr kumimoji="1" lang="en-US" altLang="ja-JP" sz="1400" dirty="0" smtClean="0"/>
              <a:t>” &lt;&lt; </a:t>
            </a:r>
            <a:r>
              <a:rPr kumimoji="1" lang="en-US" altLang="ja-JP" sz="1400" dirty="0" err="1" smtClean="0"/>
              <a:t>endl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r>
              <a:rPr kumimoji="1" lang="en-US" altLang="ja-JP" sz="1400" dirty="0" smtClean="0"/>
              <a:t>// </a:t>
            </a:r>
            <a:r>
              <a:rPr kumimoji="1" lang="en-US" altLang="ja-JP" sz="1400" dirty="0" err="1" smtClean="0"/>
              <a:t>int</a:t>
            </a:r>
            <a:r>
              <a:rPr kumimoji="1" lang="ja-JP" altLang="en-US" sz="1400" dirty="0" smtClean="0"/>
              <a:t>値や</a:t>
            </a:r>
            <a:r>
              <a:rPr kumimoji="1" lang="en-US" altLang="ja-JP" sz="1400" dirty="0" smtClean="0"/>
              <a:t>double</a:t>
            </a:r>
            <a:r>
              <a:rPr kumimoji="1" lang="ja-JP" altLang="en-US" sz="1400" dirty="0" smtClean="0"/>
              <a:t>値も</a:t>
            </a:r>
            <a:r>
              <a:rPr kumimoji="1" lang="en-US" altLang="ja-JP" sz="1400" dirty="0" smtClean="0"/>
              <a:t>&lt;&lt;</a:t>
            </a:r>
            <a:r>
              <a:rPr kumimoji="1" lang="ja-JP" altLang="en-US" sz="1400" dirty="0" smtClean="0"/>
              <a:t>で繋いで書ける</a:t>
            </a: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// </a:t>
            </a:r>
            <a:r>
              <a:rPr kumimoji="1" lang="ja-JP" altLang="en-US" sz="1400" dirty="0" smtClean="0"/>
              <a:t>もちろん</a:t>
            </a:r>
            <a:r>
              <a:rPr kumimoji="1" lang="en-US" altLang="ja-JP" sz="1400" dirty="0" smtClean="0"/>
              <a:t>string</a:t>
            </a:r>
            <a:r>
              <a:rPr kumimoji="1" lang="ja-JP" altLang="en-US" sz="1400" dirty="0" smtClean="0"/>
              <a:t>型や</a:t>
            </a:r>
            <a:r>
              <a:rPr kumimoji="1" lang="en-US" altLang="ja-JP" sz="1400" dirty="0" smtClean="0"/>
              <a:t>char</a:t>
            </a:r>
            <a:r>
              <a:rPr kumimoji="1" lang="ja-JP" altLang="en-US" sz="1400" dirty="0" smtClean="0"/>
              <a:t>型も</a:t>
            </a:r>
            <a:r>
              <a:rPr kumimoji="1" lang="en-US" altLang="ja-JP" sz="1400" dirty="0" smtClean="0"/>
              <a:t>OK</a:t>
            </a:r>
          </a:p>
          <a:p>
            <a:pPr>
              <a:buNone/>
            </a:pPr>
            <a:r>
              <a:rPr kumimoji="1" lang="en-US" altLang="ja-JP" sz="1400" dirty="0" err="1" smtClean="0"/>
              <a:t>out_file</a:t>
            </a:r>
            <a:r>
              <a:rPr kumimoji="1" lang="en-US" altLang="ja-JP" sz="1400" dirty="0" smtClean="0"/>
              <a:t> &lt;&lt; x &lt;&lt; “,” &lt;&lt; y &lt;&lt; </a:t>
            </a:r>
            <a:r>
              <a:rPr kumimoji="1" lang="en-US" altLang="ja-JP" sz="1400" dirty="0" err="1" smtClean="0"/>
              <a:t>endl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//</a:t>
            </a:r>
            <a:r>
              <a:rPr kumimoji="1" lang="ja-JP" altLang="en-US" sz="1400" dirty="0" smtClean="0"/>
              <a:t>書き込み終わったら</a:t>
            </a:r>
            <a:r>
              <a:rPr kumimoji="1" lang="en-US" altLang="ja-JP" sz="1400" dirty="0" smtClean="0"/>
              <a:t>close</a:t>
            </a:r>
            <a:r>
              <a:rPr kumimoji="1" lang="ja-JP" altLang="en-US" sz="1400" dirty="0" smtClean="0"/>
              <a:t>して終了</a:t>
            </a:r>
            <a:endParaRPr kumimoji="1" lang="en-US" altLang="ja-JP" sz="1400" dirty="0" smtClean="0"/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kumimoji="1" lang="en-US" altLang="ja-JP" sz="1400" dirty="0" err="1" smtClean="0"/>
              <a:t>out_file.close</a:t>
            </a:r>
            <a:r>
              <a:rPr kumimoji="1" lang="en-US" altLang="ja-JP" sz="1400" dirty="0" smtClean="0"/>
              <a:t>();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305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読み込みも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ただ読み込むだけなら簡単だ！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インスタンス生成時にファイル名指定</a:t>
            </a:r>
            <a:endParaRPr lang="en-US" altLang="ja-JP" dirty="0" smtClean="0"/>
          </a:p>
          <a:p>
            <a:r>
              <a:rPr lang="en-US" altLang="ja-JP" dirty="0" err="1" smtClean="0"/>
              <a:t>is_open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で開けて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いるかチェック</a:t>
            </a:r>
            <a:endParaRPr lang="en-US" altLang="ja-JP" dirty="0" smtClean="0"/>
          </a:p>
          <a:p>
            <a:r>
              <a:rPr lang="en-US" altLang="ja-JP" dirty="0" err="1" smtClean="0"/>
              <a:t>getline</a:t>
            </a:r>
            <a:r>
              <a:rPr lang="ja-JP" altLang="en-US" dirty="0" smtClean="0"/>
              <a:t>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行ずつ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取り出し、必要に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応じて処理する</a:t>
            </a:r>
            <a:endParaRPr lang="en-US" altLang="ja-JP" dirty="0" smtClean="0"/>
          </a:p>
          <a:p>
            <a:r>
              <a:rPr lang="ja-JP" altLang="en-US" dirty="0" smtClean="0"/>
              <a:t>最後は</a:t>
            </a:r>
            <a:r>
              <a:rPr lang="en-US" altLang="ja-JP" dirty="0" smtClean="0"/>
              <a:t>close()</a:t>
            </a: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altLang="ja-JP" sz="1400" dirty="0" err="1" smtClean="0">
                <a:solidFill>
                  <a:prstClr val="black"/>
                </a:solidFill>
              </a:rPr>
              <a:t>ifstream</a:t>
            </a:r>
            <a:r>
              <a:rPr lang="en-US" altLang="ja-JP" sz="1400" dirty="0" smtClean="0">
                <a:solidFill>
                  <a:prstClr val="black"/>
                </a:solidFill>
              </a:rPr>
              <a:t>	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</a:t>
            </a:r>
            <a:r>
              <a:rPr lang="en-US" altLang="ja-JP" sz="1400" dirty="0" smtClean="0">
                <a:solidFill>
                  <a:prstClr val="black"/>
                </a:solidFill>
              </a:rPr>
              <a:t>(“</a:t>
            </a:r>
            <a:r>
              <a:rPr lang="ja-JP" altLang="en-US" sz="1400" dirty="0" smtClean="0">
                <a:solidFill>
                  <a:prstClr val="black"/>
                </a:solidFill>
              </a:rPr>
              <a:t>ファイル名</a:t>
            </a:r>
            <a:r>
              <a:rPr lang="en-US" altLang="ja-JP" sz="1400" dirty="0" smtClean="0">
                <a:solidFill>
                  <a:prstClr val="black"/>
                </a:solidFill>
              </a:rPr>
              <a:t>”);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string	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vector&lt;string&gt;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readBuffer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if(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in_file.is_open</a:t>
            </a:r>
            <a:r>
              <a:rPr lang="en-US" altLang="ja-JP" sz="1400" dirty="0" smtClean="0">
                <a:solidFill>
                  <a:prstClr val="black"/>
                </a:solidFill>
              </a:rPr>
              <a:t>() == false) </a:t>
            </a:r>
            <a:r>
              <a:rPr lang="ja-JP" altLang="en-US" sz="1400" dirty="0" smtClean="0">
                <a:solidFill>
                  <a:prstClr val="black"/>
                </a:solidFill>
              </a:rPr>
              <a:t>エラー処理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// 1</a:t>
            </a:r>
            <a:r>
              <a:rPr lang="ja-JP" altLang="en-US" sz="1400" dirty="0" smtClean="0">
                <a:solidFill>
                  <a:prstClr val="black"/>
                </a:solidFill>
              </a:rPr>
              <a:t>行ずつ</a:t>
            </a:r>
            <a:r>
              <a:rPr lang="en-US" altLang="ja-JP" sz="1400" dirty="0" smtClean="0">
                <a:solidFill>
                  <a:prstClr val="black"/>
                </a:solidFill>
              </a:rPr>
              <a:t>while</a:t>
            </a:r>
            <a:r>
              <a:rPr lang="ja-JP" altLang="en-US" sz="1400" dirty="0" smtClean="0">
                <a:solidFill>
                  <a:prstClr val="black"/>
                </a:solidFill>
              </a:rPr>
              <a:t>ループで読み出す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while(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getline</a:t>
            </a:r>
            <a:r>
              <a:rPr lang="en-US" altLang="ja-JP" sz="1400" dirty="0" smtClean="0">
                <a:solidFill>
                  <a:prstClr val="black"/>
                </a:solidFill>
              </a:rPr>
              <a:t>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</a:t>
            </a:r>
            <a:r>
              <a:rPr lang="en-US" altLang="ja-JP" sz="1400" dirty="0" smtClean="0">
                <a:solidFill>
                  <a:prstClr val="black"/>
                </a:solidFill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) == true) {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// 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ja-JP" altLang="en-US" sz="1400" dirty="0" smtClean="0">
                <a:solidFill>
                  <a:prstClr val="black"/>
                </a:solidFill>
              </a:rPr>
              <a:t>に</a:t>
            </a:r>
            <a:r>
              <a:rPr lang="en-US" altLang="ja-JP" sz="1400" dirty="0" smtClean="0">
                <a:solidFill>
                  <a:prstClr val="black"/>
                </a:solidFill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</a:rPr>
              <a:t>行分入る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// </a:t>
            </a:r>
            <a:r>
              <a:rPr lang="ja-JP" altLang="en-US" sz="1400" dirty="0" smtClean="0">
                <a:solidFill>
                  <a:prstClr val="black"/>
                </a:solidFill>
              </a:rPr>
              <a:t>とりあえず配列にしまうならこう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readBuffer.push_back</a:t>
            </a:r>
            <a:r>
              <a:rPr lang="en-US" altLang="ja-JP" sz="1400" dirty="0" smtClean="0">
                <a:solidFill>
                  <a:prstClr val="black"/>
                </a:solidFill>
              </a:rPr>
              <a:t>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);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}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err="1" smtClean="0">
                <a:solidFill>
                  <a:prstClr val="black"/>
                </a:solidFill>
              </a:rPr>
              <a:t>in_file.close</a:t>
            </a:r>
            <a:r>
              <a:rPr lang="en-US" altLang="ja-JP" sz="1400" dirty="0" smtClean="0">
                <a:solidFill>
                  <a:prstClr val="black"/>
                </a:solidFill>
              </a:rPr>
              <a:t>();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結局何が面倒って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読み込んだ後の文字列処理なんです</a:t>
            </a:r>
          </a:p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クラスは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に比べると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機能が正直貧弱です</a:t>
            </a:r>
          </a:p>
          <a:p>
            <a:r>
              <a:rPr lang="ja-JP" altLang="en-US" dirty="0" smtClean="0"/>
              <a:t>最低限のものは揃っているので、うまく素材を組み合わせて関数を作ろう</a:t>
            </a:r>
          </a:p>
          <a:p>
            <a:pPr lvl="1"/>
            <a:r>
              <a:rPr kumimoji="1" lang="ja-JP" altLang="en-US" dirty="0" smtClean="0"/>
              <a:t>サンプルあります</a:t>
            </a:r>
          </a:p>
          <a:p>
            <a:r>
              <a:rPr lang="ja-JP" altLang="en-US" dirty="0" smtClean="0"/>
              <a:t>データを取り出しやすいファイル構造を作ろう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04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区切り取り出し関数実装例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smtClean="0"/>
              <a:t>vector&lt;string&gt; </a:t>
            </a:r>
            <a:r>
              <a:rPr lang="en-US" altLang="ja-JP" dirty="0" err="1" smtClean="0"/>
              <a:t>fk_StrSplit</a:t>
            </a:r>
            <a:r>
              <a:rPr lang="en-US" altLang="ja-JP" dirty="0" smtClean="0"/>
              <a:t>(string </a:t>
            </a:r>
            <a:r>
              <a:rPr lang="en-US" altLang="ja-JP" dirty="0" err="1" smtClean="0"/>
              <a:t>argStr</a:t>
            </a:r>
            <a:r>
              <a:rPr lang="en-US" altLang="ja-JP" dirty="0" smtClean="0"/>
              <a:t>, string </a:t>
            </a:r>
            <a:r>
              <a:rPr lang="en-US" altLang="ja-JP" dirty="0" err="1" smtClean="0"/>
              <a:t>argToken</a:t>
            </a:r>
            <a:r>
              <a:rPr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lang="en-US" altLang="ja-JP" dirty="0" smtClean="0"/>
              <a:t>	vector&lt;string&gt;		</a:t>
            </a:r>
            <a:r>
              <a:rPr lang="en-US" altLang="ja-JP" dirty="0" err="1" smtClean="0"/>
              <a:t>retStrArray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dirty="0" smtClean="0"/>
              <a:t>	string::</a:t>
            </a:r>
            <a:r>
              <a:rPr lang="en-US" altLang="ja-JP" dirty="0" err="1" smtClean="0"/>
              <a:t>size_type</a:t>
            </a:r>
            <a:r>
              <a:rPr lang="en-US" altLang="ja-JP" dirty="0" smtClean="0"/>
              <a:t>	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 = 0, 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= 0;</a:t>
            </a:r>
          </a:p>
          <a:p>
            <a:pPr>
              <a:buNone/>
            </a:pPr>
            <a:endParaRPr lang="ja-JP" altLang="en-US" dirty="0" smtClean="0"/>
          </a:p>
          <a:p>
            <a:pPr>
              <a:buNone/>
            </a:pPr>
            <a:r>
              <a:rPr lang="en-US" altLang="ja-JP" dirty="0" smtClean="0"/>
              <a:t>	while(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!= string::</a:t>
            </a:r>
            <a:r>
              <a:rPr lang="en-US" altLang="ja-JP" dirty="0" err="1" smtClean="0"/>
              <a:t>npos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argStr.find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argToken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retStrArray.push_back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argStr.substr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nextPos-curPos</a:t>
            </a:r>
            <a:r>
              <a:rPr lang="en-US" altLang="ja-JP" dirty="0" smtClean="0"/>
              <a:t>));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nextPos+argToken.size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}</a:t>
            </a:r>
          </a:p>
          <a:p>
            <a:pPr>
              <a:buNone/>
            </a:pPr>
            <a:endParaRPr lang="ja-JP" altLang="en-US" dirty="0" smtClean="0"/>
          </a:p>
          <a:p>
            <a:pPr>
              <a:buNone/>
            </a:pPr>
            <a:r>
              <a:rPr lang="en-US" altLang="ja-JP" dirty="0" smtClean="0"/>
              <a:t>	return </a:t>
            </a:r>
            <a:r>
              <a:rPr lang="en-US" altLang="ja-JP" dirty="0" err="1" smtClean="0"/>
              <a:t>retStrArray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8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618</Words>
  <Application>Microsoft Office PowerPoint</Application>
  <PresentationFormat>画面に合わせる (4:3)</PresentationFormat>
  <Paragraphs>166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テーマ</vt:lpstr>
      <vt:lpstr>プロジェクト演習III,V ＜インタラクティブ・ゲーム制作＞ プログラミングコース</vt:lpstr>
      <vt:lpstr>今日の内容</vt:lpstr>
      <vt:lpstr>ファイル入出力の重要性</vt:lpstr>
      <vt:lpstr>読み書きのターゲットは</vt:lpstr>
      <vt:lpstr>とりあえず使うもの</vt:lpstr>
      <vt:lpstr>書き込みは絶望的に簡単だ！</vt:lpstr>
      <vt:lpstr>読み込みも ただ読み込むだけなら簡単だ！</vt:lpstr>
      <vt:lpstr>結局何が面倒って</vt:lpstr>
      <vt:lpstr>区切り取り出し関数実装例</vt:lpstr>
      <vt:lpstr>区切って取り出す</vt:lpstr>
      <vt:lpstr>整数値・実数値変換</vt:lpstr>
      <vt:lpstr>ファイル形式の作り方のコツ</vt:lpstr>
      <vt:lpstr>Worldクラスを ファイル読み込み対応にしてみる</vt:lpstr>
      <vt:lpstr>データ形式を仮決めしよう</vt:lpstr>
      <vt:lpstr>データの例</vt:lpstr>
      <vt:lpstr>個数に応じて配列を作りなおす</vt:lpstr>
      <vt:lpstr>お片付けもセットで</vt:lpstr>
      <vt:lpstr>ここまでの要素で出来るはず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Ryota Takeuchi</cp:lastModifiedBy>
  <cp:revision>177</cp:revision>
  <dcterms:created xsi:type="dcterms:W3CDTF">2009-04-23T09:33:46Z</dcterms:created>
  <dcterms:modified xsi:type="dcterms:W3CDTF">2012-05-30T07:10:49Z</dcterms:modified>
</cp:coreProperties>
</file>