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68" r:id="rId4"/>
    <p:sldId id="270" r:id="rId5"/>
    <p:sldId id="271" r:id="rId6"/>
    <p:sldId id="272" r:id="rId7"/>
    <p:sldId id="273" r:id="rId8"/>
    <p:sldId id="274" r:id="rId9"/>
    <p:sldId id="275" r:id="rId10"/>
    <p:sldId id="276" r:id="rId11"/>
    <p:sldId id="277" r:id="rId12"/>
    <p:sldId id="278" r:id="rId13"/>
    <p:sldId id="269" r:id="rId14"/>
    <p:sldId id="279" r:id="rId15"/>
    <p:sldId id="280" r:id="rId16"/>
    <p:sldId id="281" r:id="rId17"/>
    <p:sldId id="282" r:id="rId18"/>
    <p:sldId id="283" r:id="rId19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93" d="100"/>
          <a:sy n="93" d="100"/>
        </p:scale>
        <p:origin x="-91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4686C-44B3-41AA-A25A-94F729BC2E34}" type="datetimeFigureOut">
              <a:rPr kumimoji="1" lang="ja-JP" altLang="en-US" smtClean="0"/>
              <a:pPr/>
              <a:t>2012/5/30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748A6-BFA1-4A1A-AAE8-49455CCA684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4686C-44B3-41AA-A25A-94F729BC2E34}" type="datetimeFigureOut">
              <a:rPr kumimoji="1" lang="ja-JP" altLang="en-US" smtClean="0"/>
              <a:pPr/>
              <a:t>2012/5/30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748A6-BFA1-4A1A-AAE8-49455CCA684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4686C-44B3-41AA-A25A-94F729BC2E34}" type="datetimeFigureOut">
              <a:rPr kumimoji="1" lang="ja-JP" altLang="en-US" smtClean="0"/>
              <a:pPr/>
              <a:t>2012/5/30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748A6-BFA1-4A1A-AAE8-49455CCA684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4686C-44B3-41AA-A25A-94F729BC2E34}" type="datetimeFigureOut">
              <a:rPr kumimoji="1" lang="ja-JP" altLang="en-US" smtClean="0"/>
              <a:pPr/>
              <a:t>2012/5/30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748A6-BFA1-4A1A-AAE8-49455CCA684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4686C-44B3-41AA-A25A-94F729BC2E34}" type="datetimeFigureOut">
              <a:rPr kumimoji="1" lang="ja-JP" altLang="en-US" smtClean="0"/>
              <a:pPr/>
              <a:t>2012/5/30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748A6-BFA1-4A1A-AAE8-49455CCA684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4686C-44B3-41AA-A25A-94F729BC2E34}" type="datetimeFigureOut">
              <a:rPr kumimoji="1" lang="ja-JP" altLang="en-US" smtClean="0"/>
              <a:pPr/>
              <a:t>2012/5/30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748A6-BFA1-4A1A-AAE8-49455CCA684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4686C-44B3-41AA-A25A-94F729BC2E34}" type="datetimeFigureOut">
              <a:rPr kumimoji="1" lang="ja-JP" altLang="en-US" smtClean="0"/>
              <a:pPr/>
              <a:t>2012/5/30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748A6-BFA1-4A1A-AAE8-49455CCA684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4686C-44B3-41AA-A25A-94F729BC2E34}" type="datetimeFigureOut">
              <a:rPr kumimoji="1" lang="ja-JP" altLang="en-US" smtClean="0"/>
              <a:pPr/>
              <a:t>2012/5/30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748A6-BFA1-4A1A-AAE8-49455CCA684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4686C-44B3-41AA-A25A-94F729BC2E34}" type="datetimeFigureOut">
              <a:rPr kumimoji="1" lang="ja-JP" altLang="en-US" smtClean="0"/>
              <a:pPr/>
              <a:t>2012/5/30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748A6-BFA1-4A1A-AAE8-49455CCA684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4686C-44B3-41AA-A25A-94F729BC2E34}" type="datetimeFigureOut">
              <a:rPr kumimoji="1" lang="ja-JP" altLang="en-US" smtClean="0"/>
              <a:pPr/>
              <a:t>2012/5/30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748A6-BFA1-4A1A-AAE8-49455CCA684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4686C-44B3-41AA-A25A-94F729BC2E34}" type="datetimeFigureOut">
              <a:rPr kumimoji="1" lang="ja-JP" altLang="en-US" smtClean="0"/>
              <a:pPr/>
              <a:t>2012/5/30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748A6-BFA1-4A1A-AAE8-49455CCA684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 smtClean="0"/>
              <a:t>マスタ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64686C-44B3-41AA-A25A-94F729BC2E34}" type="datetimeFigureOut">
              <a:rPr kumimoji="1" lang="ja-JP" altLang="en-US" smtClean="0"/>
              <a:pPr/>
              <a:t>2012/5/30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9748A6-BFA1-4A1A-AAE8-49455CCA684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メイリオ" pitchFamily="50" charset="-128"/>
          <a:ea typeface="メイリオ" pitchFamily="50" charset="-128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メイリオ" pitchFamily="50" charset="-128"/>
          <a:ea typeface="メイリオ" pitchFamily="50" charset="-128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メイリオ" pitchFamily="50" charset="-128"/>
          <a:ea typeface="メイリオ" pitchFamily="50" charset="-128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メイリオ" pitchFamily="50" charset="-128"/>
          <a:ea typeface="メイリオ" pitchFamily="50" charset="-128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メイリオ" pitchFamily="50" charset="-128"/>
          <a:ea typeface="メイリオ" pitchFamily="50" charset="-128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メイリオ" pitchFamily="50" charset="-128"/>
          <a:ea typeface="メイリオ" pitchFamily="50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 smtClean="0"/>
              <a:t>プロジェクト演習</a:t>
            </a:r>
            <a:r>
              <a:rPr kumimoji="1" lang="en-US" altLang="ja-JP" dirty="0" smtClean="0"/>
              <a:t>III,V</a:t>
            </a:r>
            <a:br>
              <a:rPr kumimoji="1" lang="en-US" altLang="ja-JP" dirty="0" smtClean="0"/>
            </a:br>
            <a:r>
              <a:rPr kumimoji="1" lang="ja-JP" altLang="en-US" sz="4000" dirty="0" smtClean="0"/>
              <a:t>＜インタラクティブ・ゲーム制作＞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lang="ja-JP" altLang="en-US" dirty="0"/>
              <a:t>プログラミングコース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ja-JP" altLang="en-US" dirty="0" smtClean="0"/>
              <a:t>第</a:t>
            </a:r>
            <a:r>
              <a:rPr kumimoji="1" lang="en-US" altLang="ja-JP" dirty="0" smtClean="0"/>
              <a:t>5</a:t>
            </a:r>
            <a:r>
              <a:rPr kumimoji="1" lang="ja-JP" altLang="en-US" dirty="0" smtClean="0"/>
              <a:t>回</a:t>
            </a:r>
            <a:endParaRPr kumimoji="1" lang="en-US" altLang="ja-JP" dirty="0" smtClean="0"/>
          </a:p>
          <a:p>
            <a:r>
              <a:rPr lang="ja-JP" altLang="en-US" dirty="0"/>
              <a:t>ファイル</a:t>
            </a:r>
            <a:r>
              <a:rPr lang="ja-JP" altLang="en-US" dirty="0" smtClean="0"/>
              <a:t>読み込みとクラスの応用</a:t>
            </a:r>
            <a:endParaRPr lang="en-US" altLang="ja-JP" dirty="0" smtClean="0"/>
          </a:p>
          <a:p>
            <a:r>
              <a:rPr kumimoji="1" lang="ja-JP" altLang="en-US" dirty="0" smtClean="0"/>
              <a:t>～マップデータを作ろう～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区切って取り出す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kumimoji="1" lang="en-US" altLang="ja-JP" dirty="0" err="1" smtClean="0"/>
              <a:t>fk_StrSplit</a:t>
            </a:r>
            <a:r>
              <a:rPr kumimoji="1" lang="en-US" altLang="ja-JP" dirty="0" smtClean="0"/>
              <a:t>()</a:t>
            </a:r>
            <a:r>
              <a:rPr kumimoji="1" lang="ja-JP" altLang="en-US" dirty="0" smtClean="0"/>
              <a:t>関数</a:t>
            </a:r>
          </a:p>
          <a:p>
            <a:pPr lvl="1"/>
            <a:r>
              <a:rPr kumimoji="1" lang="en-US" altLang="ja-JP" dirty="0" smtClean="0"/>
              <a:t>Java</a:t>
            </a:r>
            <a:r>
              <a:rPr kumimoji="1" lang="ja-JP" altLang="en-US" dirty="0" smtClean="0"/>
              <a:t>の</a:t>
            </a:r>
            <a:r>
              <a:rPr kumimoji="1" lang="en-US" altLang="ja-JP" dirty="0" smtClean="0"/>
              <a:t>String</a:t>
            </a:r>
            <a:r>
              <a:rPr kumimoji="1" lang="ja-JP" altLang="en-US" dirty="0" smtClean="0"/>
              <a:t>クラスの</a:t>
            </a:r>
            <a:r>
              <a:rPr kumimoji="1" lang="en-US" altLang="ja-JP" dirty="0" smtClean="0"/>
              <a:t>split()</a:t>
            </a:r>
            <a:r>
              <a:rPr lang="ja-JP" altLang="en-US" dirty="0" err="1" smtClean="0"/>
              <a:t>のような</a:t>
            </a:r>
            <a:r>
              <a:rPr lang="ja-JP" altLang="en-US" dirty="0" smtClean="0"/>
              <a:t>もの</a:t>
            </a:r>
          </a:p>
          <a:p>
            <a:pPr lvl="1"/>
            <a:r>
              <a:rPr kumimoji="1" lang="ja-JP" altLang="en-US" dirty="0" smtClean="0"/>
              <a:t>正規表現は使えないけどカンマ区切り、</a:t>
            </a:r>
            <a:br>
              <a:rPr kumimoji="1" lang="ja-JP" altLang="en-US" dirty="0" smtClean="0"/>
            </a:br>
            <a:r>
              <a:rPr kumimoji="1" lang="ja-JP" altLang="en-US" dirty="0" smtClean="0"/>
              <a:t>タブ区切り程度なら対応可能</a:t>
            </a:r>
          </a:p>
          <a:p>
            <a:r>
              <a:rPr lang="ja-JP" altLang="en-US" dirty="0" smtClean="0"/>
              <a:t>カンマ区切り、タブ区切りは</a:t>
            </a:r>
            <a:r>
              <a:rPr lang="en-US" altLang="ja-JP" dirty="0" smtClean="0"/>
              <a:t>Excel</a:t>
            </a:r>
            <a:r>
              <a:rPr lang="ja-JP" altLang="en-US" dirty="0" err="1" smtClean="0"/>
              <a:t>での</a:t>
            </a:r>
            <a:r>
              <a:rPr lang="ja-JP" altLang="en-US" dirty="0" smtClean="0"/>
              <a:t/>
            </a:r>
            <a:br>
              <a:rPr lang="ja-JP" altLang="en-US" dirty="0" smtClean="0"/>
            </a:br>
            <a:r>
              <a:rPr lang="ja-JP" altLang="en-US" dirty="0" smtClean="0"/>
              <a:t>編集が容易なので、出来ておいて損は</a:t>
            </a:r>
            <a:br>
              <a:rPr lang="ja-JP" altLang="en-US" dirty="0" smtClean="0"/>
            </a:br>
            <a:r>
              <a:rPr lang="ja-JP" altLang="en-US" dirty="0" smtClean="0"/>
              <a:t>ない</a:t>
            </a:r>
          </a:p>
          <a:p>
            <a:pPr lvl="1"/>
            <a:r>
              <a:rPr kumimoji="1" lang="ja-JP" altLang="en-US" dirty="0" smtClean="0"/>
              <a:t>マップやシナリオのエディタを</a:t>
            </a:r>
            <a:r>
              <a:rPr kumimoji="1" lang="en-US" altLang="ja-JP" dirty="0" smtClean="0"/>
              <a:t>Excel</a:t>
            </a:r>
            <a:r>
              <a:rPr kumimoji="1" lang="ja-JP" altLang="en-US" dirty="0" smtClean="0"/>
              <a:t>で</a:t>
            </a:r>
            <a:br>
              <a:rPr kumimoji="1" lang="ja-JP" altLang="en-US" dirty="0" smtClean="0"/>
            </a:br>
            <a:r>
              <a:rPr kumimoji="1" lang="ja-JP" altLang="en-US" dirty="0" smtClean="0"/>
              <a:t>代用しているソフトハウスもあります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543365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整数値・実数値変換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C</a:t>
            </a:r>
            <a:r>
              <a:rPr kumimoji="1" lang="ja-JP" altLang="en-US" dirty="0" smtClean="0"/>
              <a:t>の標準関数をなんだかんだ</a:t>
            </a:r>
            <a:r>
              <a:rPr kumimoji="1" lang="ja-JP" altLang="en-US" dirty="0" err="1" smtClean="0"/>
              <a:t>で</a:t>
            </a:r>
            <a:r>
              <a:rPr kumimoji="1" lang="ja-JP" altLang="en-US" dirty="0" smtClean="0"/>
              <a:t>使う</a:t>
            </a:r>
          </a:p>
          <a:p>
            <a:pPr lvl="1"/>
            <a:r>
              <a:rPr lang="en-US" altLang="ja-JP" dirty="0" err="1" smtClean="0"/>
              <a:t>atoi</a:t>
            </a:r>
            <a:r>
              <a:rPr lang="en-US" altLang="ja-JP" dirty="0" smtClean="0"/>
              <a:t>()</a:t>
            </a:r>
            <a:r>
              <a:rPr lang="ja-JP" altLang="en-US" dirty="0" smtClean="0"/>
              <a:t>が</a:t>
            </a:r>
            <a:r>
              <a:rPr lang="en-US" altLang="ja-JP" dirty="0" err="1" smtClean="0"/>
              <a:t>Integer.parseInt</a:t>
            </a:r>
            <a:r>
              <a:rPr lang="en-US" altLang="ja-JP" dirty="0" smtClean="0"/>
              <a:t>()</a:t>
            </a:r>
            <a:r>
              <a:rPr lang="ja-JP" altLang="en-US" dirty="0" smtClean="0"/>
              <a:t>にあたる</a:t>
            </a:r>
          </a:p>
          <a:p>
            <a:pPr lvl="1"/>
            <a:r>
              <a:rPr kumimoji="1" lang="en-US" altLang="ja-JP" dirty="0" err="1" smtClean="0"/>
              <a:t>atof</a:t>
            </a:r>
            <a:r>
              <a:rPr kumimoji="1" lang="en-US" altLang="ja-JP" dirty="0" smtClean="0"/>
              <a:t>()</a:t>
            </a:r>
            <a:r>
              <a:rPr kumimoji="1" lang="ja-JP" altLang="en-US" dirty="0" smtClean="0"/>
              <a:t>が</a:t>
            </a:r>
            <a:r>
              <a:rPr kumimoji="1" lang="en-US" altLang="ja-JP" dirty="0" err="1" smtClean="0"/>
              <a:t>Double.parseDouble</a:t>
            </a:r>
            <a:r>
              <a:rPr kumimoji="1" lang="en-US" altLang="ja-JP" dirty="0" smtClean="0"/>
              <a:t>()</a:t>
            </a:r>
            <a:r>
              <a:rPr kumimoji="1" lang="ja-JP" altLang="en-US" dirty="0" smtClean="0"/>
              <a:t>にあたる</a:t>
            </a:r>
          </a:p>
          <a:p>
            <a:r>
              <a:rPr lang="ja-JP" altLang="en-US" dirty="0" smtClean="0"/>
              <a:t>ただし</a:t>
            </a:r>
            <a:r>
              <a:rPr lang="en-US" altLang="ja-JP" dirty="0" smtClean="0"/>
              <a:t>string</a:t>
            </a:r>
            <a:r>
              <a:rPr lang="ja-JP" altLang="en-US" dirty="0" smtClean="0"/>
              <a:t>型の変数は直接引数に</a:t>
            </a:r>
            <a:br>
              <a:rPr lang="ja-JP" altLang="en-US" dirty="0" smtClean="0"/>
            </a:br>
            <a:r>
              <a:rPr lang="ja-JP" altLang="en-US" dirty="0" smtClean="0"/>
              <a:t>渡せないので、</a:t>
            </a:r>
            <a:r>
              <a:rPr lang="en-US" altLang="ja-JP" dirty="0" err="1" smtClean="0"/>
              <a:t>c_str</a:t>
            </a:r>
            <a:r>
              <a:rPr lang="en-US" altLang="ja-JP" dirty="0" smtClean="0"/>
              <a:t>()</a:t>
            </a:r>
            <a:r>
              <a:rPr lang="ja-JP" altLang="en-US" dirty="0" smtClean="0"/>
              <a:t>関数を使う</a:t>
            </a:r>
          </a:p>
          <a:p>
            <a:pPr lvl="1"/>
            <a:r>
              <a:rPr kumimoji="1" lang="en-US" altLang="ja-JP" dirty="0" err="1" smtClean="0"/>
              <a:t>atoi</a:t>
            </a:r>
            <a:r>
              <a:rPr kumimoji="1" lang="en-US" altLang="ja-JP" dirty="0" smtClean="0"/>
              <a:t>(</a:t>
            </a:r>
            <a:r>
              <a:rPr kumimoji="1" lang="en-US" altLang="ja-JP" dirty="0" err="1" smtClean="0"/>
              <a:t>anyStr.c_str</a:t>
            </a:r>
            <a:r>
              <a:rPr kumimoji="1" lang="en-US" altLang="ja-JP" dirty="0" smtClean="0"/>
              <a:t>())</a:t>
            </a:r>
            <a:r>
              <a:rPr kumimoji="1" lang="ja-JP" altLang="en-US" dirty="0" err="1" smtClean="0"/>
              <a:t>のように</a:t>
            </a:r>
            <a:r>
              <a:rPr kumimoji="1" lang="ja-JP" altLang="en-US" dirty="0" smtClean="0"/>
              <a:t>する</a:t>
            </a:r>
          </a:p>
          <a:p>
            <a:r>
              <a:rPr lang="ja-JP" altLang="en-US" dirty="0" smtClean="0"/>
              <a:t>実数値は誤差に厳しいものだと変換時に値がズレ</a:t>
            </a:r>
            <a:r>
              <a:rPr lang="ja-JP" altLang="en-US" dirty="0" err="1" smtClean="0"/>
              <a:t>る</a:t>
            </a:r>
            <a:r>
              <a:rPr lang="ja-JP" altLang="en-US" dirty="0" smtClean="0"/>
              <a:t>ことがあるので注意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1715598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ファイル形式の作り方のコツ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ja-JP" dirty="0" smtClean="0"/>
              <a:t>FK Performer</a:t>
            </a:r>
            <a:r>
              <a:rPr lang="ja-JP" altLang="en-US" dirty="0" smtClean="0"/>
              <a:t>のモーションデータなどを見てみるとよい</a:t>
            </a:r>
            <a:endParaRPr lang="en-US" altLang="ja-JP" dirty="0" smtClean="0"/>
          </a:p>
          <a:p>
            <a:r>
              <a:rPr kumimoji="1" lang="ja-JP" altLang="en-US" dirty="0" smtClean="0"/>
              <a:t>「ファイルヘッダ」は必ず</a:t>
            </a:r>
            <a:r>
              <a:rPr kumimoji="1" lang="ja-JP" altLang="en-US" dirty="0" smtClean="0"/>
              <a:t>付ける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ファイルの先頭でファイルの種類が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識別できるようにする</a:t>
            </a:r>
            <a:endParaRPr lang="en-US" altLang="ja-JP" dirty="0" smtClean="0"/>
          </a:p>
          <a:p>
            <a:r>
              <a:rPr lang="ja-JP" altLang="en-US" dirty="0" smtClean="0"/>
              <a:t>階層構造を持つデータを扱う場合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[BEGIN</a:t>
            </a:r>
            <a:r>
              <a:rPr lang="en-US" altLang="ja-JP" dirty="0" smtClean="0"/>
              <a:t>]</a:t>
            </a:r>
            <a:r>
              <a:rPr lang="ja-JP" altLang="en-US" dirty="0" smtClean="0"/>
              <a:t>～</a:t>
            </a:r>
            <a:r>
              <a:rPr lang="en-US" altLang="ja-JP" dirty="0" smtClean="0"/>
              <a:t>[END]</a:t>
            </a:r>
            <a:r>
              <a:rPr lang="ja-JP" altLang="en-US" dirty="0" smtClean="0"/>
              <a:t>で囲っておくと、</a:t>
            </a:r>
            <a:br>
              <a:rPr lang="ja-JP" altLang="en-US" dirty="0" smtClean="0"/>
            </a:br>
            <a:r>
              <a:rPr lang="ja-JP" altLang="en-US" dirty="0" smtClean="0"/>
              <a:t>データを読み込むべき範囲が</a:t>
            </a:r>
            <a:br>
              <a:rPr lang="ja-JP" altLang="en-US" dirty="0" smtClean="0"/>
            </a:br>
            <a:r>
              <a:rPr lang="ja-JP" altLang="en-US" dirty="0" smtClean="0"/>
              <a:t>分かりやすくなるので処理しやすい</a:t>
            </a:r>
          </a:p>
          <a:p>
            <a:pPr lvl="1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321770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en-US" altLang="ja-JP" dirty="0" smtClean="0"/>
              <a:t>World</a:t>
            </a:r>
            <a:r>
              <a:rPr kumimoji="1" lang="ja-JP" altLang="en-US" dirty="0" smtClean="0"/>
              <a:t>クラスを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ファイル読み込み対応にしてみる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err="1" smtClean="0"/>
              <a:t>buildModel</a:t>
            </a:r>
            <a:r>
              <a:rPr kumimoji="1" lang="en-US" altLang="ja-JP" dirty="0" smtClean="0"/>
              <a:t>[6]</a:t>
            </a:r>
            <a:r>
              <a:rPr kumimoji="1" lang="ja-JP" altLang="en-US" dirty="0" smtClean="0"/>
              <a:t>というメンバ変数に注目</a:t>
            </a:r>
            <a:endParaRPr kumimoji="1" lang="en-US" altLang="ja-JP" dirty="0" smtClean="0"/>
          </a:p>
          <a:p>
            <a:pPr lvl="1"/>
            <a:r>
              <a:rPr lang="ja-JP" altLang="en-US" dirty="0"/>
              <a:t>配列だ</a:t>
            </a:r>
            <a:r>
              <a:rPr lang="ja-JP" altLang="en-US" dirty="0" smtClean="0"/>
              <a:t>けど、</a:t>
            </a:r>
            <a:r>
              <a:rPr lang="en-US" altLang="ja-JP" dirty="0" smtClean="0"/>
              <a:t>6</a:t>
            </a:r>
            <a:r>
              <a:rPr lang="ja-JP" altLang="en-US" dirty="0" smtClean="0"/>
              <a:t>個固定になってしまっている</a:t>
            </a:r>
            <a:endParaRPr lang="en-US" altLang="ja-JP" dirty="0" smtClean="0"/>
          </a:p>
          <a:p>
            <a:pPr lvl="1"/>
            <a:r>
              <a:rPr kumimoji="1" lang="ja-JP" altLang="en-US" dirty="0"/>
              <a:t>こ</a:t>
            </a:r>
            <a:r>
              <a:rPr kumimoji="1" lang="ja-JP" altLang="en-US" dirty="0" smtClean="0"/>
              <a:t>こが状況に応じて変動したら幸せなんじゃなかろうか？</a:t>
            </a:r>
            <a:endParaRPr kumimoji="1" lang="en-US" altLang="ja-JP" dirty="0" smtClean="0"/>
          </a:p>
          <a:p>
            <a:r>
              <a:rPr kumimoji="1" lang="en-US" altLang="ja-JP" dirty="0" err="1" smtClean="0"/>
              <a:t>makeBuild</a:t>
            </a:r>
            <a:r>
              <a:rPr kumimoji="1" lang="en-US" altLang="ja-JP" dirty="0" smtClean="0"/>
              <a:t>()</a:t>
            </a:r>
            <a:r>
              <a:rPr kumimoji="1" lang="ja-JP" altLang="en-US" dirty="0" smtClean="0"/>
              <a:t>という関数に注目</a:t>
            </a:r>
            <a:endParaRPr kumimoji="1" lang="en-US" altLang="ja-JP" dirty="0" smtClean="0"/>
          </a:p>
          <a:p>
            <a:pPr lvl="1"/>
            <a:r>
              <a:rPr lang="en-US" altLang="ja-JP" dirty="0" err="1"/>
              <a:t>i</a:t>
            </a:r>
            <a:r>
              <a:rPr lang="en-US" altLang="ja-JP" dirty="0" err="1" smtClean="0"/>
              <a:t>nit</a:t>
            </a:r>
            <a:r>
              <a:rPr lang="en-US" altLang="ja-JP" dirty="0" smtClean="0"/>
              <a:t>()</a:t>
            </a:r>
            <a:r>
              <a:rPr lang="ja-JP" altLang="en-US" dirty="0" smtClean="0"/>
              <a:t>内で何度もコールして建物を生成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この処理をファイルから読み込んだ内容に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置き換えられたら幸せなんじゃなかろうか？</a:t>
            </a:r>
            <a:endParaRPr lang="en-US" altLang="ja-JP" dirty="0" smtClean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714733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データ形式を仮決めしよう</a:t>
            </a:r>
            <a:endParaRPr kumimoji="1" lang="ja-JP" altLang="en-US" dirty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次のようなテキストファイルを作ることにする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最初の行に</a:t>
            </a:r>
            <a:r>
              <a:rPr lang="en-US" altLang="ja-JP" dirty="0" smtClean="0"/>
              <a:t>[MY MAP DATA]</a:t>
            </a:r>
            <a:r>
              <a:rPr lang="ja-JP" altLang="en-US" dirty="0" smtClean="0"/>
              <a:t>と表記する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次の行に建物の個数を記述する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3</a:t>
            </a:r>
            <a:r>
              <a:rPr lang="ja-JP" altLang="en-US" dirty="0" smtClean="0"/>
              <a:t>行目以降から、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 smtClean="0"/>
              <a:t>1</a:t>
            </a:r>
            <a:r>
              <a:rPr lang="ja-JP" altLang="en-US" dirty="0"/>
              <a:t>行</a:t>
            </a:r>
            <a:r>
              <a:rPr lang="ja-JP" altLang="en-US" dirty="0" smtClean="0"/>
              <a:t>で建物</a:t>
            </a:r>
            <a:r>
              <a:rPr lang="en-US" altLang="ja-JP" dirty="0" smtClean="0"/>
              <a:t>1</a:t>
            </a:r>
            <a:r>
              <a:rPr lang="ja-JP" altLang="en-US" dirty="0" smtClean="0"/>
              <a:t>個分を表すことにする</a:t>
            </a:r>
            <a:endParaRPr lang="en-US" altLang="ja-JP" dirty="0" smtClean="0"/>
          </a:p>
          <a:p>
            <a:pPr lvl="2"/>
            <a:r>
              <a:rPr lang="en-US" altLang="ja-JP" dirty="0" smtClean="0"/>
              <a:t>X</a:t>
            </a:r>
            <a:r>
              <a:rPr lang="ja-JP" altLang="en-US" dirty="0" smtClean="0"/>
              <a:t>座標</a:t>
            </a:r>
            <a:r>
              <a:rPr lang="en-US" altLang="ja-JP" dirty="0" smtClean="0"/>
              <a:t>,Z</a:t>
            </a:r>
            <a:r>
              <a:rPr lang="ja-JP" altLang="en-US" dirty="0" smtClean="0"/>
              <a:t>座標</a:t>
            </a:r>
            <a:r>
              <a:rPr lang="en-US" altLang="ja-JP" dirty="0" smtClean="0"/>
              <a:t>,</a:t>
            </a:r>
            <a:r>
              <a:rPr lang="ja-JP" altLang="en-US" dirty="0" smtClean="0"/>
              <a:t>高さ</a:t>
            </a:r>
            <a:r>
              <a:rPr lang="en-US" altLang="ja-JP" dirty="0" smtClean="0"/>
              <a:t>,</a:t>
            </a:r>
            <a:r>
              <a:rPr lang="ja-JP" altLang="en-US" dirty="0" smtClean="0"/>
              <a:t>色指定</a:t>
            </a:r>
            <a:r>
              <a:rPr lang="en-US" altLang="ja-JP" dirty="0" smtClean="0"/>
              <a:t>(</a:t>
            </a:r>
            <a:r>
              <a:rPr lang="ja-JP" altLang="en-US" dirty="0" smtClean="0"/>
              <a:t>とりあえず英語で</a:t>
            </a:r>
            <a:r>
              <a:rPr lang="en-US" altLang="ja-JP" dirty="0" smtClean="0"/>
              <a:t>)</a:t>
            </a:r>
          </a:p>
          <a:p>
            <a:pPr lvl="1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1455409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データの例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kumimoji="1" lang="en-US" altLang="ja-JP" dirty="0" smtClean="0"/>
              <a:t>[MY MAP DATA]</a:t>
            </a:r>
          </a:p>
          <a:p>
            <a:pPr marL="0" indent="0">
              <a:buNone/>
            </a:pPr>
            <a:r>
              <a:rPr lang="en-US" altLang="ja-JP" dirty="0" smtClean="0"/>
              <a:t>6</a:t>
            </a:r>
          </a:p>
          <a:p>
            <a:pPr marL="0" indent="0">
              <a:buNone/>
            </a:pPr>
            <a:r>
              <a:rPr lang="en-US" altLang="ja-JP" dirty="0" smtClean="0"/>
              <a:t>-250.0</a:t>
            </a:r>
            <a:r>
              <a:rPr lang="en-US" altLang="ja-JP" dirty="0"/>
              <a:t>, 100.0, </a:t>
            </a:r>
            <a:r>
              <a:rPr lang="en-US" altLang="ja-JP" dirty="0" smtClean="0"/>
              <a:t>5.0,Red</a:t>
            </a:r>
            <a:endParaRPr lang="en-US" altLang="ja-JP" dirty="0"/>
          </a:p>
          <a:p>
            <a:pPr marL="0" indent="0">
              <a:buNone/>
            </a:pPr>
            <a:r>
              <a:rPr lang="en-US" altLang="ja-JP" dirty="0" smtClean="0"/>
              <a:t>-</a:t>
            </a:r>
            <a:r>
              <a:rPr lang="en-US" altLang="ja-JP" dirty="0"/>
              <a:t>150.0, 400.0, </a:t>
            </a:r>
            <a:r>
              <a:rPr lang="en-US" altLang="ja-JP" dirty="0" smtClean="0"/>
              <a:t>2.0,DimYellow</a:t>
            </a:r>
            <a:endParaRPr lang="en-US" altLang="ja-JP" dirty="0"/>
          </a:p>
          <a:p>
            <a:pPr marL="0" indent="0">
              <a:buNone/>
            </a:pPr>
            <a:r>
              <a:rPr lang="en-US" altLang="ja-JP" dirty="0" smtClean="0"/>
              <a:t>50.0</a:t>
            </a:r>
            <a:r>
              <a:rPr lang="en-US" altLang="ja-JP" dirty="0"/>
              <a:t>, 250.0, </a:t>
            </a:r>
            <a:r>
              <a:rPr lang="en-US" altLang="ja-JP" dirty="0" smtClean="0"/>
              <a:t>4.0,Blue</a:t>
            </a:r>
            <a:endParaRPr lang="en-US" altLang="ja-JP" dirty="0"/>
          </a:p>
          <a:p>
            <a:pPr marL="0" indent="0">
              <a:buNone/>
            </a:pPr>
            <a:r>
              <a:rPr lang="en-US" altLang="ja-JP" dirty="0" smtClean="0"/>
              <a:t>300.0</a:t>
            </a:r>
            <a:r>
              <a:rPr lang="en-US" altLang="ja-JP" dirty="0"/>
              <a:t>, 200.0, </a:t>
            </a:r>
            <a:r>
              <a:rPr lang="en-US" altLang="ja-JP" dirty="0" smtClean="0"/>
              <a:t>3.0,Gray </a:t>
            </a:r>
            <a:endParaRPr lang="en-US" altLang="ja-JP" dirty="0"/>
          </a:p>
          <a:p>
            <a:pPr marL="0" indent="0">
              <a:buNone/>
            </a:pPr>
            <a:r>
              <a:rPr lang="en-US" altLang="ja-JP" dirty="0" smtClean="0"/>
              <a:t>250.0</a:t>
            </a:r>
            <a:r>
              <a:rPr lang="en-US" altLang="ja-JP" dirty="0"/>
              <a:t>, -250.0, </a:t>
            </a:r>
            <a:r>
              <a:rPr lang="en-US" altLang="ja-JP" dirty="0" smtClean="0"/>
              <a:t>0.5,Green</a:t>
            </a:r>
            <a:endParaRPr lang="en-US" altLang="ja-JP" dirty="0"/>
          </a:p>
          <a:p>
            <a:pPr marL="0" indent="0">
              <a:buNone/>
            </a:pPr>
            <a:r>
              <a:rPr lang="en-US" altLang="ja-JP" dirty="0" smtClean="0"/>
              <a:t>-</a:t>
            </a:r>
            <a:r>
              <a:rPr lang="en-US" altLang="ja-JP" dirty="0"/>
              <a:t>50.0, -350.0</a:t>
            </a:r>
            <a:r>
              <a:rPr lang="en-US" altLang="ja-JP"/>
              <a:t>, </a:t>
            </a:r>
            <a:r>
              <a:rPr lang="en-US" altLang="ja-JP" smtClean="0"/>
              <a:t>6.0,Orange</a:t>
            </a:r>
            <a:endParaRPr lang="en-US" altLang="ja-JP" dirty="0"/>
          </a:p>
          <a:p>
            <a:pPr marL="0" indent="0">
              <a:buNone/>
            </a:pP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67464074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個数に応じて配列を作りなおす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114800" cy="4525963"/>
          </a:xfrm>
        </p:spPr>
        <p:txBody>
          <a:bodyPr/>
          <a:lstStyle/>
          <a:p>
            <a:r>
              <a:rPr lang="ja-JP" altLang="en-US" dirty="0" smtClean="0"/>
              <a:t>ただの配列から、</a:t>
            </a:r>
            <a:r>
              <a:rPr lang="en-US" altLang="ja-JP" dirty="0" smtClean="0"/>
              <a:t>v</a:t>
            </a:r>
            <a:r>
              <a:rPr kumimoji="1" lang="en-US" altLang="ja-JP" dirty="0" smtClean="0"/>
              <a:t>ector&lt;</a:t>
            </a:r>
            <a:r>
              <a:rPr kumimoji="1" lang="en-US" altLang="ja-JP" dirty="0" err="1" smtClean="0"/>
              <a:t>fk_Model</a:t>
            </a:r>
            <a:r>
              <a:rPr kumimoji="1" lang="en-US" altLang="ja-JP" dirty="0" smtClean="0"/>
              <a:t> *&gt;</a:t>
            </a:r>
            <a:r>
              <a:rPr kumimoji="1" lang="ja-JP" altLang="en-US" dirty="0" smtClean="0"/>
              <a:t>に変更</a:t>
            </a:r>
            <a:endParaRPr kumimoji="1" lang="en-US" altLang="ja-JP" dirty="0" smtClean="0"/>
          </a:p>
          <a:p>
            <a:r>
              <a:rPr lang="ja-JP" altLang="en-US" dirty="0" smtClean="0"/>
              <a:t>ポインタの配列なので、用意する時に</a:t>
            </a:r>
            <a:r>
              <a:rPr lang="en-US" altLang="ja-JP" dirty="0" smtClean="0"/>
              <a:t>new</a:t>
            </a:r>
            <a:r>
              <a:rPr lang="ja-JP" altLang="en-US" dirty="0" smtClean="0"/>
              <a:t>し、片付ける時は</a:t>
            </a:r>
            <a:r>
              <a:rPr lang="en-US" altLang="ja-JP" dirty="0" smtClean="0"/>
              <a:t>delete</a:t>
            </a:r>
            <a:r>
              <a:rPr lang="ja-JP" altLang="en-US" dirty="0" smtClean="0"/>
              <a:t>が必要！</a:t>
            </a:r>
            <a:endParaRPr lang="en-US" altLang="ja-JP" dirty="0" smtClean="0"/>
          </a:p>
          <a:p>
            <a:pPr lvl="1"/>
            <a:r>
              <a:rPr kumimoji="1" lang="en-US" altLang="ja-JP" dirty="0" err="1" smtClean="0"/>
              <a:t>int</a:t>
            </a:r>
            <a:r>
              <a:rPr kumimoji="1" lang="ja-JP" altLang="en-US" dirty="0" smtClean="0"/>
              <a:t>や</a:t>
            </a:r>
            <a:r>
              <a:rPr kumimoji="1" lang="en-US" altLang="ja-JP" dirty="0" smtClean="0"/>
              <a:t>double</a:t>
            </a:r>
            <a:r>
              <a:rPr kumimoji="1" lang="ja-JP" altLang="en-US" dirty="0" smtClean="0"/>
              <a:t>や</a:t>
            </a:r>
            <a:r>
              <a:rPr kumimoji="1" lang="en-US" altLang="ja-JP" dirty="0" err="1" smtClean="0"/>
              <a:t>fk_Vector</a:t>
            </a:r>
            <a:r>
              <a:rPr kumimoji="1" lang="ja-JP" altLang="en-US" dirty="0" smtClean="0"/>
              <a:t>の場合は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ここまで面倒ではない</a:t>
            </a:r>
            <a:endParaRPr kumimoji="1" lang="en-US" altLang="ja-JP" dirty="0" smtClean="0"/>
          </a:p>
          <a:p>
            <a:endParaRPr kumimoji="1" lang="ja-JP" altLang="en-US" dirty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kumimoji="1" lang="en-US" altLang="ja-JP" sz="1800" dirty="0" smtClean="0"/>
              <a:t>// </a:t>
            </a:r>
            <a:r>
              <a:rPr kumimoji="1" lang="ja-JP" altLang="en-US" sz="1800" dirty="0" smtClean="0"/>
              <a:t>配列の中身の準備</a:t>
            </a:r>
            <a:endParaRPr kumimoji="1" lang="en-US" altLang="ja-JP" sz="1800" dirty="0" smtClean="0"/>
          </a:p>
          <a:p>
            <a:pPr marL="0" indent="0">
              <a:buNone/>
            </a:pPr>
            <a:r>
              <a:rPr kumimoji="1" lang="en-US" altLang="ja-JP" sz="1800" dirty="0" smtClean="0"/>
              <a:t>for(</a:t>
            </a:r>
            <a:r>
              <a:rPr kumimoji="1" lang="en-US" altLang="ja-JP" sz="1800" dirty="0" err="1" smtClean="0"/>
              <a:t>int</a:t>
            </a:r>
            <a:r>
              <a:rPr kumimoji="1" lang="en-US" altLang="ja-JP" sz="1800" dirty="0" smtClean="0"/>
              <a:t> </a:t>
            </a:r>
            <a:r>
              <a:rPr kumimoji="1" lang="en-US" altLang="ja-JP" sz="1800" dirty="0" err="1" smtClean="0"/>
              <a:t>i</a:t>
            </a:r>
            <a:r>
              <a:rPr kumimoji="1" lang="en-US" altLang="ja-JP" sz="1800" dirty="0" smtClean="0"/>
              <a:t> = 0; </a:t>
            </a:r>
            <a:r>
              <a:rPr kumimoji="1" lang="en-US" altLang="ja-JP" sz="1800" dirty="0" err="1" smtClean="0"/>
              <a:t>i</a:t>
            </a:r>
            <a:r>
              <a:rPr kumimoji="1" lang="en-US" altLang="ja-JP" sz="1800" dirty="0" smtClean="0"/>
              <a:t> &lt; </a:t>
            </a:r>
            <a:r>
              <a:rPr kumimoji="1" lang="en-US" altLang="ja-JP" sz="1800" dirty="0" err="1" smtClean="0"/>
              <a:t>num</a:t>
            </a:r>
            <a:r>
              <a:rPr kumimoji="1" lang="en-US" altLang="ja-JP" sz="1800" dirty="0" smtClean="0"/>
              <a:t>; ++</a:t>
            </a:r>
            <a:r>
              <a:rPr kumimoji="1" lang="en-US" altLang="ja-JP" sz="1800" dirty="0" err="1" smtClean="0"/>
              <a:t>i</a:t>
            </a:r>
            <a:r>
              <a:rPr kumimoji="1" lang="en-US" altLang="ja-JP" sz="1800" dirty="0" smtClean="0"/>
              <a:t>) {</a:t>
            </a:r>
          </a:p>
          <a:p>
            <a:pPr marL="0" indent="0">
              <a:buNone/>
            </a:pPr>
            <a:r>
              <a:rPr lang="en-US" altLang="ja-JP" sz="1800" dirty="0" smtClean="0"/>
              <a:t>    </a:t>
            </a:r>
            <a:r>
              <a:rPr lang="en-US" altLang="ja-JP" sz="1800" dirty="0" err="1" smtClean="0"/>
              <a:t>vArray.push_back</a:t>
            </a:r>
            <a:r>
              <a:rPr lang="en-US" altLang="ja-JP" sz="1800" dirty="0" smtClean="0"/>
              <a:t>(new </a:t>
            </a:r>
            <a:r>
              <a:rPr lang="en-US" altLang="ja-JP" sz="1800" dirty="0" err="1" smtClean="0"/>
              <a:t>fk_Model</a:t>
            </a:r>
            <a:r>
              <a:rPr lang="en-US" altLang="ja-JP" sz="1800" dirty="0" smtClean="0"/>
              <a:t>());</a:t>
            </a:r>
            <a:endParaRPr kumimoji="1" lang="en-US" altLang="ja-JP" sz="1800" dirty="0" smtClean="0"/>
          </a:p>
          <a:p>
            <a:pPr marL="0" indent="0">
              <a:buNone/>
            </a:pPr>
            <a:r>
              <a:rPr lang="en-US" altLang="ja-JP" sz="1800" dirty="0" smtClean="0"/>
              <a:t>}</a:t>
            </a:r>
          </a:p>
          <a:p>
            <a:pPr marL="0" indent="0">
              <a:buNone/>
            </a:pPr>
            <a:endParaRPr kumimoji="1" lang="en-US" altLang="ja-JP" sz="1800" dirty="0" smtClean="0"/>
          </a:p>
          <a:p>
            <a:pPr marL="0" indent="0">
              <a:buNone/>
            </a:pPr>
            <a:r>
              <a:rPr lang="en-US" altLang="ja-JP" sz="1800" dirty="0" smtClean="0"/>
              <a:t>// </a:t>
            </a:r>
            <a:r>
              <a:rPr lang="ja-JP" altLang="en-US" sz="1800" dirty="0" smtClean="0"/>
              <a:t>こう書いても同じ意味</a:t>
            </a:r>
            <a:endParaRPr lang="en-US" altLang="ja-JP" sz="1800" dirty="0" smtClean="0"/>
          </a:p>
          <a:p>
            <a:pPr marL="0" indent="0">
              <a:buNone/>
            </a:pPr>
            <a:r>
              <a:rPr kumimoji="1" lang="en-US" altLang="ja-JP" sz="1800" dirty="0" err="1" smtClean="0"/>
              <a:t>vArray.resize</a:t>
            </a:r>
            <a:r>
              <a:rPr kumimoji="1" lang="en-US" altLang="ja-JP" sz="1800" dirty="0" smtClean="0"/>
              <a:t>(</a:t>
            </a:r>
            <a:r>
              <a:rPr kumimoji="1" lang="en-US" altLang="ja-JP" sz="1800" dirty="0" err="1" smtClean="0"/>
              <a:t>num</a:t>
            </a:r>
            <a:r>
              <a:rPr kumimoji="1" lang="en-US" altLang="ja-JP" sz="1800" dirty="0" smtClean="0"/>
              <a:t>);</a:t>
            </a:r>
          </a:p>
          <a:p>
            <a:pPr marL="0" indent="0">
              <a:buNone/>
            </a:pPr>
            <a:r>
              <a:rPr lang="en-US" altLang="ja-JP" sz="1800" dirty="0"/>
              <a:t>for(</a:t>
            </a:r>
            <a:r>
              <a:rPr lang="en-US" altLang="ja-JP" sz="1800" dirty="0" err="1"/>
              <a:t>int</a:t>
            </a:r>
            <a:r>
              <a:rPr lang="en-US" altLang="ja-JP" sz="1800" dirty="0"/>
              <a:t> </a:t>
            </a:r>
            <a:r>
              <a:rPr lang="en-US" altLang="ja-JP" sz="1800" dirty="0" err="1"/>
              <a:t>i</a:t>
            </a:r>
            <a:r>
              <a:rPr lang="en-US" altLang="ja-JP" sz="1800" dirty="0"/>
              <a:t> = 0; </a:t>
            </a:r>
            <a:r>
              <a:rPr lang="en-US" altLang="ja-JP" sz="1800" dirty="0" err="1"/>
              <a:t>i</a:t>
            </a:r>
            <a:r>
              <a:rPr lang="en-US" altLang="ja-JP" sz="1800" dirty="0"/>
              <a:t> &lt; </a:t>
            </a:r>
            <a:r>
              <a:rPr lang="en-US" altLang="ja-JP" sz="1800" dirty="0" err="1"/>
              <a:t>num</a:t>
            </a:r>
            <a:r>
              <a:rPr lang="en-US" altLang="ja-JP" sz="1800" dirty="0"/>
              <a:t>; ++</a:t>
            </a:r>
            <a:r>
              <a:rPr lang="en-US" altLang="ja-JP" sz="1800" dirty="0" err="1"/>
              <a:t>i</a:t>
            </a:r>
            <a:r>
              <a:rPr lang="en-US" altLang="ja-JP" sz="1800" dirty="0"/>
              <a:t>) {</a:t>
            </a:r>
          </a:p>
          <a:p>
            <a:pPr marL="0" indent="0">
              <a:buNone/>
            </a:pPr>
            <a:r>
              <a:rPr lang="en-US" altLang="ja-JP" sz="1800" dirty="0"/>
              <a:t>    </a:t>
            </a:r>
            <a:r>
              <a:rPr lang="en-US" altLang="ja-JP" sz="1800" dirty="0" err="1" smtClean="0"/>
              <a:t>vArray</a:t>
            </a:r>
            <a:r>
              <a:rPr lang="en-US" altLang="ja-JP" sz="1800" dirty="0" smtClean="0"/>
              <a:t>[</a:t>
            </a:r>
            <a:r>
              <a:rPr lang="en-US" altLang="ja-JP" sz="1800" dirty="0" err="1" smtClean="0"/>
              <a:t>i</a:t>
            </a:r>
            <a:r>
              <a:rPr lang="en-US" altLang="ja-JP" sz="1800" dirty="0" smtClean="0"/>
              <a:t>] = new </a:t>
            </a:r>
            <a:r>
              <a:rPr lang="en-US" altLang="ja-JP" sz="1800" dirty="0" err="1"/>
              <a:t>fk_Model</a:t>
            </a:r>
            <a:r>
              <a:rPr lang="en-US" altLang="ja-JP" sz="1800" dirty="0" smtClean="0"/>
              <a:t>();</a:t>
            </a:r>
            <a:endParaRPr lang="en-US" altLang="ja-JP" sz="1800" dirty="0"/>
          </a:p>
          <a:p>
            <a:pPr marL="0" indent="0">
              <a:buNone/>
            </a:pPr>
            <a:r>
              <a:rPr lang="en-US" altLang="ja-JP" sz="1800" dirty="0"/>
              <a:t>}</a:t>
            </a:r>
          </a:p>
          <a:p>
            <a:pPr marL="0" indent="0">
              <a:buNone/>
            </a:pPr>
            <a:endParaRPr kumimoji="1" lang="ja-JP" altLang="en-US" sz="1800" dirty="0"/>
          </a:p>
        </p:txBody>
      </p:sp>
    </p:spTree>
    <p:extLst>
      <p:ext uri="{BB962C8B-B14F-4D97-AF65-F5344CB8AC3E}">
        <p14:creationId xmlns:p14="http://schemas.microsoft.com/office/powerpoint/2010/main" val="294859202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お片付け</a:t>
            </a:r>
            <a:r>
              <a:rPr lang="ja-JP" altLang="en-US" dirty="0" smtClean="0"/>
              <a:t>もセットで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186808" cy="4525963"/>
          </a:xfrm>
        </p:spPr>
        <p:txBody>
          <a:bodyPr>
            <a:normAutofit fontScale="92500" lnSpcReduction="20000"/>
          </a:bodyPr>
          <a:lstStyle/>
          <a:p>
            <a:r>
              <a:rPr kumimoji="1" lang="ja-JP" altLang="en-US" dirty="0" smtClean="0"/>
              <a:t>よく使う</a:t>
            </a:r>
            <a:r>
              <a:rPr kumimoji="1" lang="en-US" altLang="ja-JP" dirty="0" smtClean="0"/>
              <a:t>vector</a:t>
            </a:r>
            <a:r>
              <a:rPr kumimoji="1" lang="ja-JP" altLang="en-US" dirty="0" smtClean="0"/>
              <a:t>配列の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メンバ関数</a:t>
            </a:r>
            <a:endParaRPr kumimoji="1" lang="en-US" altLang="ja-JP" dirty="0" smtClean="0"/>
          </a:p>
          <a:p>
            <a:pPr lvl="1"/>
            <a:r>
              <a:rPr lang="en-US" altLang="ja-JP" dirty="0" smtClean="0"/>
              <a:t>resize()</a:t>
            </a:r>
          </a:p>
          <a:p>
            <a:pPr lvl="2"/>
            <a:r>
              <a:rPr lang="ja-JP" altLang="en-US" dirty="0"/>
              <a:t>配列</a:t>
            </a:r>
            <a:r>
              <a:rPr lang="ja-JP" altLang="en-US" dirty="0" smtClean="0"/>
              <a:t>のサイズ変更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size()</a:t>
            </a:r>
          </a:p>
          <a:p>
            <a:pPr lvl="2"/>
            <a:r>
              <a:rPr lang="ja-JP" altLang="en-US" dirty="0"/>
              <a:t>今</a:t>
            </a:r>
            <a:r>
              <a:rPr lang="ja-JP" altLang="en-US" dirty="0" smtClean="0"/>
              <a:t>のサイズを得る</a:t>
            </a:r>
            <a:endParaRPr lang="en-US" altLang="ja-JP" dirty="0" smtClean="0"/>
          </a:p>
          <a:p>
            <a:pPr lvl="1"/>
            <a:r>
              <a:rPr lang="en-US" altLang="ja-JP" dirty="0" err="1" smtClean="0"/>
              <a:t>push_back</a:t>
            </a:r>
            <a:r>
              <a:rPr lang="en-US" altLang="ja-JP" dirty="0" smtClean="0"/>
              <a:t>()</a:t>
            </a:r>
          </a:p>
          <a:p>
            <a:pPr lvl="2"/>
            <a:r>
              <a:rPr lang="ja-JP" altLang="en-US" dirty="0"/>
              <a:t>配列</a:t>
            </a:r>
            <a:r>
              <a:rPr lang="ja-JP" altLang="en-US" dirty="0" smtClean="0"/>
              <a:t>のお尻に</a:t>
            </a:r>
            <a:r>
              <a:rPr lang="en-US" altLang="ja-JP" dirty="0" smtClean="0"/>
              <a:t>1</a:t>
            </a:r>
            <a:r>
              <a:rPr lang="ja-JP" altLang="en-US" dirty="0" smtClean="0"/>
              <a:t>部屋足す</a:t>
            </a:r>
            <a:endParaRPr lang="en-US" altLang="ja-JP" dirty="0" smtClean="0"/>
          </a:p>
          <a:p>
            <a:pPr lvl="1"/>
            <a:r>
              <a:rPr kumimoji="1" lang="en-US" altLang="ja-JP" dirty="0" smtClean="0"/>
              <a:t>back()</a:t>
            </a:r>
          </a:p>
          <a:p>
            <a:pPr lvl="2"/>
            <a:r>
              <a:rPr lang="ja-JP" altLang="en-US" dirty="0"/>
              <a:t>配列</a:t>
            </a:r>
            <a:r>
              <a:rPr lang="ja-JP" altLang="en-US" dirty="0" smtClean="0"/>
              <a:t>のお尻を参照する</a:t>
            </a:r>
            <a:endParaRPr kumimoji="1" lang="en-US" altLang="ja-JP" dirty="0" smtClean="0"/>
          </a:p>
          <a:p>
            <a:pPr lvl="1"/>
            <a:r>
              <a:rPr kumimoji="1" lang="en-US" altLang="ja-JP" dirty="0" smtClean="0"/>
              <a:t>at()</a:t>
            </a:r>
          </a:p>
          <a:p>
            <a:pPr lvl="2"/>
            <a:r>
              <a:rPr lang="en-US" altLang="ja-JP" dirty="0" smtClean="0"/>
              <a:t>[</a:t>
            </a:r>
            <a:r>
              <a:rPr lang="en-US" altLang="ja-JP" dirty="0" err="1" smtClean="0"/>
              <a:t>i</a:t>
            </a:r>
            <a:r>
              <a:rPr lang="en-US" altLang="ja-JP" dirty="0" smtClean="0"/>
              <a:t>]</a:t>
            </a:r>
            <a:r>
              <a:rPr lang="ja-JP" altLang="en-US" dirty="0" smtClean="0"/>
              <a:t>のかわりに</a:t>
            </a:r>
            <a:r>
              <a:rPr lang="en-US" altLang="ja-JP" dirty="0" smtClean="0"/>
              <a:t>.at(</a:t>
            </a:r>
            <a:r>
              <a:rPr lang="en-US" altLang="ja-JP" dirty="0" err="1" smtClean="0"/>
              <a:t>i</a:t>
            </a:r>
            <a:r>
              <a:rPr lang="en-US" altLang="ja-JP" dirty="0" smtClean="0"/>
              <a:t>)</a:t>
            </a:r>
            <a:r>
              <a:rPr lang="ja-JP" altLang="en-US" dirty="0"/>
              <a:t>とする</a:t>
            </a:r>
            <a:endParaRPr kumimoji="1" lang="en-US" altLang="ja-JP" dirty="0" smtClean="0"/>
          </a:p>
          <a:p>
            <a:pPr lvl="1"/>
            <a:r>
              <a:rPr lang="en-US" altLang="ja-JP" dirty="0" smtClean="0"/>
              <a:t>clear()</a:t>
            </a:r>
          </a:p>
          <a:p>
            <a:pPr lvl="2"/>
            <a:r>
              <a:rPr kumimoji="1" lang="en-US" altLang="ja-JP" dirty="0" smtClean="0"/>
              <a:t>resize(0)</a:t>
            </a:r>
            <a:r>
              <a:rPr kumimoji="1" lang="ja-JP" altLang="en-US" dirty="0" smtClean="0"/>
              <a:t>とほぼ一緒</a:t>
            </a:r>
            <a:endParaRPr kumimoji="1" lang="ja-JP" altLang="en-US" dirty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kumimoji="1" lang="en-US" altLang="ja-JP" sz="1800" dirty="0" smtClean="0"/>
              <a:t>// </a:t>
            </a:r>
            <a:r>
              <a:rPr kumimoji="1" lang="ja-JP" altLang="en-US" sz="1800" dirty="0" smtClean="0"/>
              <a:t>お片付けのパターン</a:t>
            </a:r>
            <a:endParaRPr kumimoji="1" lang="en-US" altLang="ja-JP" sz="1800" dirty="0" smtClean="0"/>
          </a:p>
          <a:p>
            <a:pPr marL="0" indent="0">
              <a:buNone/>
            </a:pPr>
            <a:r>
              <a:rPr lang="en-US" altLang="ja-JP" sz="1800" dirty="0" err="1" smtClean="0"/>
              <a:t>int</a:t>
            </a:r>
            <a:r>
              <a:rPr lang="en-US" altLang="ja-JP" sz="1800" dirty="0" smtClean="0"/>
              <a:t> </a:t>
            </a:r>
            <a:r>
              <a:rPr lang="en-US" altLang="ja-JP" sz="1800" dirty="0" err="1" smtClean="0"/>
              <a:t>len</a:t>
            </a:r>
            <a:r>
              <a:rPr lang="en-US" altLang="ja-JP" sz="1800" dirty="0" smtClean="0"/>
              <a:t> = </a:t>
            </a:r>
            <a:r>
              <a:rPr lang="en-US" altLang="ja-JP" sz="1800" dirty="0" err="1" smtClean="0"/>
              <a:t>vArray.size</a:t>
            </a:r>
            <a:r>
              <a:rPr lang="en-US" altLang="ja-JP" sz="1800" dirty="0" smtClean="0"/>
              <a:t>();</a:t>
            </a:r>
          </a:p>
          <a:p>
            <a:pPr marL="0" indent="0">
              <a:buNone/>
            </a:pPr>
            <a:r>
              <a:rPr kumimoji="1" lang="en-US" altLang="ja-JP" sz="1800" dirty="0" smtClean="0"/>
              <a:t>for(</a:t>
            </a:r>
            <a:r>
              <a:rPr kumimoji="1" lang="en-US" altLang="ja-JP" sz="1800" dirty="0" err="1" smtClean="0"/>
              <a:t>int</a:t>
            </a:r>
            <a:r>
              <a:rPr kumimoji="1" lang="en-US" altLang="ja-JP" sz="1800" dirty="0" smtClean="0"/>
              <a:t> </a:t>
            </a:r>
            <a:r>
              <a:rPr kumimoji="1" lang="en-US" altLang="ja-JP" sz="1800" dirty="0" err="1" smtClean="0"/>
              <a:t>i</a:t>
            </a:r>
            <a:r>
              <a:rPr kumimoji="1" lang="en-US" altLang="ja-JP" sz="1800" dirty="0" smtClean="0"/>
              <a:t> = 0; </a:t>
            </a:r>
            <a:r>
              <a:rPr kumimoji="1" lang="en-US" altLang="ja-JP" sz="1800" dirty="0" err="1" smtClean="0"/>
              <a:t>i</a:t>
            </a:r>
            <a:r>
              <a:rPr kumimoji="1" lang="en-US" altLang="ja-JP" sz="1800" dirty="0" smtClean="0"/>
              <a:t> &lt; </a:t>
            </a:r>
            <a:r>
              <a:rPr kumimoji="1" lang="en-US" altLang="ja-JP" sz="1800" dirty="0" err="1" smtClean="0"/>
              <a:t>len</a:t>
            </a:r>
            <a:r>
              <a:rPr kumimoji="1" lang="en-US" altLang="ja-JP" sz="1800" dirty="0" smtClean="0"/>
              <a:t>; ++</a:t>
            </a:r>
            <a:r>
              <a:rPr kumimoji="1" lang="en-US" altLang="ja-JP" sz="1800" dirty="0" err="1" smtClean="0"/>
              <a:t>i</a:t>
            </a:r>
            <a:r>
              <a:rPr kumimoji="1" lang="en-US" altLang="ja-JP" sz="1800" dirty="0" smtClean="0"/>
              <a:t>) {</a:t>
            </a:r>
          </a:p>
          <a:p>
            <a:pPr marL="0" indent="0">
              <a:buNone/>
            </a:pPr>
            <a:r>
              <a:rPr lang="en-US" altLang="ja-JP" sz="1800" dirty="0"/>
              <a:t> </a:t>
            </a:r>
            <a:r>
              <a:rPr lang="en-US" altLang="ja-JP" sz="1800" dirty="0" smtClean="0"/>
              <a:t>   delete </a:t>
            </a:r>
            <a:r>
              <a:rPr lang="en-US" altLang="ja-JP" sz="1800" dirty="0" err="1" smtClean="0"/>
              <a:t>vArray</a:t>
            </a:r>
            <a:r>
              <a:rPr lang="en-US" altLang="ja-JP" sz="1800" dirty="0" smtClean="0"/>
              <a:t>[</a:t>
            </a:r>
            <a:r>
              <a:rPr lang="en-US" altLang="ja-JP" sz="1800" dirty="0" err="1" smtClean="0"/>
              <a:t>i</a:t>
            </a:r>
            <a:r>
              <a:rPr lang="en-US" altLang="ja-JP" sz="1800" dirty="0" smtClean="0"/>
              <a:t>];</a:t>
            </a:r>
            <a:endParaRPr kumimoji="1" lang="en-US" altLang="ja-JP" sz="1800" dirty="0" smtClean="0"/>
          </a:p>
          <a:p>
            <a:pPr marL="0" indent="0">
              <a:buNone/>
            </a:pPr>
            <a:r>
              <a:rPr lang="en-US" altLang="ja-JP" sz="1800" dirty="0" smtClean="0"/>
              <a:t>}</a:t>
            </a:r>
          </a:p>
          <a:p>
            <a:pPr marL="0" indent="0">
              <a:buNone/>
            </a:pPr>
            <a:r>
              <a:rPr kumimoji="1" lang="en-US" altLang="ja-JP" sz="1800" dirty="0" err="1" smtClean="0"/>
              <a:t>vArray.clear</a:t>
            </a:r>
            <a:r>
              <a:rPr kumimoji="1" lang="en-US" altLang="ja-JP" sz="1800" dirty="0" smtClean="0"/>
              <a:t>();</a:t>
            </a:r>
          </a:p>
          <a:p>
            <a:pPr marL="0" indent="0">
              <a:buNone/>
            </a:pPr>
            <a:endParaRPr lang="en-US" altLang="ja-JP" sz="1800" dirty="0"/>
          </a:p>
          <a:p>
            <a:pPr marL="0" indent="0">
              <a:buNone/>
            </a:pPr>
            <a:r>
              <a:rPr kumimoji="1" lang="ja-JP" altLang="en-US" sz="1800" dirty="0" smtClean="0"/>
              <a:t>配列を作りかえる時には必ず↑の</a:t>
            </a:r>
            <a:r>
              <a:rPr kumimoji="1" lang="en-US" altLang="ja-JP" sz="1800" dirty="0" smtClean="0"/>
              <a:t/>
            </a:r>
            <a:br>
              <a:rPr kumimoji="1" lang="en-US" altLang="ja-JP" sz="1800" dirty="0" smtClean="0"/>
            </a:br>
            <a:r>
              <a:rPr kumimoji="1" lang="ja-JP" altLang="en-US" sz="1800" dirty="0" smtClean="0"/>
              <a:t>処理を呼んでおくべし。</a:t>
            </a:r>
            <a:endParaRPr kumimoji="1" lang="en-US" altLang="ja-JP" sz="1800" dirty="0" smtClean="0"/>
          </a:p>
          <a:p>
            <a:pPr marL="0" indent="0">
              <a:buNone/>
            </a:pPr>
            <a:r>
              <a:rPr lang="ja-JP" altLang="en-US" sz="1800" dirty="0" smtClean="0"/>
              <a:t>でないと以前に作っていた要素が</a:t>
            </a:r>
            <a:r>
              <a:rPr lang="en-US" altLang="ja-JP" sz="1800" dirty="0" smtClean="0"/>
              <a:t/>
            </a:r>
            <a:br>
              <a:rPr lang="en-US" altLang="ja-JP" sz="1800" dirty="0" smtClean="0"/>
            </a:br>
            <a:r>
              <a:rPr lang="ja-JP" altLang="en-US" sz="1800" dirty="0" err="1" smtClean="0"/>
              <a:t>まるっとメモリ</a:t>
            </a:r>
            <a:r>
              <a:rPr lang="ja-JP" altLang="en-US" sz="1800" dirty="0" smtClean="0"/>
              <a:t>リークする。</a:t>
            </a:r>
            <a:endParaRPr kumimoji="1" lang="en-US" altLang="ja-JP" sz="1800" dirty="0" smtClean="0"/>
          </a:p>
          <a:p>
            <a:pPr marL="0" indent="0">
              <a:buNone/>
            </a:pPr>
            <a:endParaRPr lang="en-US" altLang="ja-JP" sz="1800" dirty="0"/>
          </a:p>
        </p:txBody>
      </p:sp>
    </p:spTree>
    <p:extLst>
      <p:ext uri="{BB962C8B-B14F-4D97-AF65-F5344CB8AC3E}">
        <p14:creationId xmlns:p14="http://schemas.microsoft.com/office/powerpoint/2010/main" val="378086735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ここまでの要素で出来るはず</a:t>
            </a:r>
            <a:endParaRPr kumimoji="1" lang="ja-JP" altLang="en-US" dirty="0"/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後はどこまで理解できていて、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組み合わせられるかの問題</a:t>
            </a:r>
            <a:endParaRPr kumimoji="1" lang="en-US" altLang="ja-JP" dirty="0" smtClean="0"/>
          </a:p>
          <a:p>
            <a:r>
              <a:rPr lang="ja-JP" altLang="en-US" dirty="0"/>
              <a:t>やってみよう！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4913400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今日の内容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具体的な目的を掲げて、それを達成するために必要な材料の使い方、組み合わせ方を学ぶ</a:t>
            </a:r>
            <a:endParaRPr kumimoji="1" lang="en-US" altLang="ja-JP" dirty="0" smtClean="0"/>
          </a:p>
          <a:p>
            <a:r>
              <a:rPr kumimoji="1" lang="ja-JP" altLang="en-US" dirty="0" smtClean="0"/>
              <a:t>ファイルからマップデータを読み込んで、それに従ってプログラムで地形を生成！</a:t>
            </a:r>
            <a:endParaRPr kumimoji="1" lang="en-US" altLang="ja-JP" dirty="0" smtClean="0"/>
          </a:p>
          <a:p>
            <a:pPr lvl="1"/>
            <a:r>
              <a:rPr lang="ja-JP" altLang="en-US" dirty="0"/>
              <a:t>ファイル</a:t>
            </a:r>
            <a:r>
              <a:rPr lang="ja-JP" altLang="en-US" dirty="0" smtClean="0"/>
              <a:t>入出力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vector</a:t>
            </a:r>
            <a:r>
              <a:rPr lang="ja-JP" altLang="en-US" dirty="0" smtClean="0"/>
              <a:t>配列</a:t>
            </a:r>
            <a:endParaRPr lang="en-US" altLang="ja-JP" dirty="0" smtClean="0"/>
          </a:p>
          <a:p>
            <a:pPr lvl="1"/>
            <a:r>
              <a:rPr lang="en-US" altLang="ja-JP" dirty="0"/>
              <a:t>n</a:t>
            </a:r>
            <a:r>
              <a:rPr lang="en-US" altLang="ja-JP" dirty="0" smtClean="0"/>
              <a:t>ew</a:t>
            </a:r>
            <a:r>
              <a:rPr lang="ja-JP" altLang="en-US" dirty="0" smtClean="0"/>
              <a:t>と</a:t>
            </a:r>
            <a:r>
              <a:rPr lang="en-US" altLang="ja-JP" dirty="0" smtClean="0"/>
              <a:t>delete</a:t>
            </a:r>
            <a:r>
              <a:rPr lang="ja-JP" altLang="en-US" dirty="0" smtClean="0"/>
              <a:t>の実践</a:t>
            </a:r>
            <a:endParaRPr lang="en-US" altLang="ja-JP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dirty="0"/>
              <a:t>ファイル</a:t>
            </a:r>
            <a:r>
              <a:rPr lang="ja-JP" altLang="en-US" dirty="0" smtClean="0"/>
              <a:t>入出力の重要性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/>
              <a:t>もうパラメータとかをプログラム中で</a:t>
            </a:r>
            <a:br>
              <a:rPr lang="ja-JP" altLang="en-US" dirty="0"/>
            </a:br>
            <a:r>
              <a:rPr lang="ja-JP" altLang="en-US" dirty="0"/>
              <a:t>ゴリゴリ代入するのはまっぴらだ！</a:t>
            </a:r>
          </a:p>
          <a:p>
            <a:pPr lvl="1"/>
            <a:r>
              <a:rPr lang="ja-JP" altLang="en-US" dirty="0"/>
              <a:t>「ハードコーディング」と言われて、</a:t>
            </a:r>
            <a:br>
              <a:rPr lang="ja-JP" altLang="en-US" dirty="0"/>
            </a:br>
            <a:r>
              <a:rPr lang="ja-JP" altLang="en-US" dirty="0"/>
              <a:t>現場では忌み嫌われる</a:t>
            </a:r>
            <a:r>
              <a:rPr lang="ja-JP" altLang="en-US" dirty="0" smtClean="0"/>
              <a:t>行為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ちょっとマップを手直しするのにも</a:t>
            </a:r>
            <a:r>
              <a:rPr lang="ja-JP" altLang="en-US" dirty="0"/>
              <a:t>ビルド</a:t>
            </a:r>
            <a:r>
              <a:rPr lang="ja-JP" altLang="en-US" dirty="0" smtClean="0"/>
              <a:t>が必要＝</a:t>
            </a:r>
            <a:r>
              <a:rPr lang="en-US" altLang="ja-JP" dirty="0" smtClean="0"/>
              <a:t>Visual Studio</a:t>
            </a:r>
            <a:r>
              <a:rPr lang="ja-JP" altLang="en-US" dirty="0" smtClean="0"/>
              <a:t>が必要＝マップも自分で作らなくてはいけなくなる＝</a:t>
            </a:r>
            <a:r>
              <a:rPr lang="ja-JP" altLang="en-US" dirty="0" err="1" smtClean="0"/>
              <a:t>あばばばばば</a:t>
            </a:r>
            <a:r>
              <a:rPr lang="ja-JP" altLang="en-US" dirty="0" smtClean="0"/>
              <a:t>ｂ</a:t>
            </a:r>
            <a:endParaRPr lang="ja-JP" altLang="en-US" dirty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024612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読み書きのターゲットは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とりあえずテキストファイル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特に</a:t>
            </a:r>
            <a:r>
              <a:rPr lang="en-US" altLang="ja-JP" dirty="0" smtClean="0"/>
              <a:t>CSV</a:t>
            </a:r>
            <a:r>
              <a:rPr lang="ja-JP" altLang="en-US" dirty="0" smtClean="0"/>
              <a:t>やタブ区切りテキストは扱えると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超便利</a:t>
            </a:r>
            <a:endParaRPr lang="en-US" altLang="ja-JP" dirty="0" smtClean="0"/>
          </a:p>
          <a:p>
            <a:r>
              <a:rPr kumimoji="1" lang="ja-JP" altLang="en-US" dirty="0" smtClean="0"/>
              <a:t>マップデータ、キャラクタパラメータ、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シナリオデータ、セーブデータなどなど</a:t>
            </a:r>
            <a:endParaRPr kumimoji="1" lang="en-US" altLang="ja-JP" dirty="0" smtClean="0"/>
          </a:p>
          <a:p>
            <a:endParaRPr lang="en-US" altLang="ja-JP" dirty="0" smtClean="0"/>
          </a:p>
          <a:p>
            <a:r>
              <a:rPr lang="ja-JP" altLang="en-US" dirty="0" smtClean="0"/>
              <a:t>「テキストファイルとか見られたら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　恥ずかしいし</a:t>
            </a:r>
            <a:r>
              <a:rPr lang="en-US" altLang="ja-JP" dirty="0" smtClean="0"/>
              <a:t>…</a:t>
            </a:r>
            <a:r>
              <a:rPr lang="ja-JP" altLang="en-US" dirty="0" smtClean="0"/>
              <a:t>」とか言うのは後だ！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12278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とりあえず使うもの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C++</a:t>
            </a:r>
            <a:r>
              <a:rPr kumimoji="1" lang="ja-JP" altLang="en-US" dirty="0" smtClean="0"/>
              <a:t>の標準機能だけでやってみよう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読み込みは「</a:t>
            </a:r>
            <a:r>
              <a:rPr lang="en-US" altLang="ja-JP" dirty="0" err="1" smtClean="0"/>
              <a:t>ifstream</a:t>
            </a:r>
            <a:r>
              <a:rPr lang="ja-JP" altLang="en-US" dirty="0" smtClean="0"/>
              <a:t>」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書き込みは「</a:t>
            </a:r>
            <a:r>
              <a:rPr kumimoji="1" lang="en-US" altLang="ja-JP" dirty="0" err="1" smtClean="0"/>
              <a:t>ofstream</a:t>
            </a:r>
            <a:r>
              <a:rPr kumimoji="1" lang="ja-JP" altLang="en-US" dirty="0" smtClean="0"/>
              <a:t>」</a:t>
            </a:r>
            <a:endParaRPr kumimoji="1" lang="en-US" altLang="ja-JP" dirty="0" smtClean="0"/>
          </a:p>
          <a:p>
            <a:r>
              <a:rPr lang="ja-JP" altLang="en-US" dirty="0" smtClean="0"/>
              <a:t>インクルードは以下の通り</a:t>
            </a:r>
            <a:endParaRPr lang="en-US" altLang="ja-JP" dirty="0" smtClean="0"/>
          </a:p>
          <a:p>
            <a:pPr lvl="1"/>
            <a:r>
              <a:rPr kumimoji="1" lang="en-US" altLang="ja-JP" dirty="0" smtClean="0"/>
              <a:t>#include &lt;</a:t>
            </a:r>
            <a:r>
              <a:rPr kumimoji="1" lang="en-US" altLang="ja-JP" dirty="0" err="1" smtClean="0"/>
              <a:t>iostream</a:t>
            </a:r>
            <a:r>
              <a:rPr kumimoji="1" lang="en-US" altLang="ja-JP" dirty="0" smtClean="0"/>
              <a:t>&gt;</a:t>
            </a:r>
          </a:p>
          <a:p>
            <a:pPr lvl="1"/>
            <a:r>
              <a:rPr lang="en-US" altLang="ja-JP" dirty="0" smtClean="0"/>
              <a:t>#include &lt;</a:t>
            </a:r>
            <a:r>
              <a:rPr lang="en-US" altLang="ja-JP" dirty="0" err="1" smtClean="0"/>
              <a:t>fstream</a:t>
            </a:r>
            <a:r>
              <a:rPr lang="en-US" altLang="ja-JP" dirty="0" smtClean="0"/>
              <a:t>&gt;</a:t>
            </a:r>
          </a:p>
          <a:p>
            <a:pPr lvl="1"/>
            <a:r>
              <a:rPr kumimoji="1" lang="ja-JP" altLang="en-US" dirty="0" smtClean="0"/>
              <a:t>両方必要なので気をつける</a:t>
            </a:r>
            <a:endParaRPr kumimoji="1" lang="en-US" altLang="ja-JP" dirty="0" smtClean="0"/>
          </a:p>
          <a:p>
            <a:pPr lvl="2"/>
            <a:r>
              <a:rPr lang="ja-JP" altLang="en-US" dirty="0" smtClean="0"/>
              <a:t>必要に応じて</a:t>
            </a:r>
            <a:r>
              <a:rPr lang="en-US" altLang="ja-JP" dirty="0" smtClean="0"/>
              <a:t>using namespace std;</a:t>
            </a:r>
            <a:r>
              <a:rPr lang="ja-JP" altLang="en-US" dirty="0" smtClean="0"/>
              <a:t>も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793131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書き込みは絶望的に簡単だ！</a:t>
            </a:r>
            <a:endParaRPr kumimoji="1" lang="ja-JP" altLang="en-US" dirty="0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kumimoji="1" lang="ja-JP" altLang="en-US" dirty="0" smtClean="0"/>
              <a:t>インスタンス生成時にファイル名</a:t>
            </a:r>
            <a:r>
              <a:rPr lang="ja-JP" altLang="en-US" dirty="0" smtClean="0"/>
              <a:t>指定</a:t>
            </a:r>
            <a:endParaRPr lang="en-US" altLang="ja-JP" dirty="0" smtClean="0"/>
          </a:p>
          <a:p>
            <a:r>
              <a:rPr kumimoji="1" lang="en-US" altLang="ja-JP" dirty="0" err="1" smtClean="0"/>
              <a:t>is_open</a:t>
            </a:r>
            <a:r>
              <a:rPr kumimoji="1" lang="en-US" altLang="ja-JP" dirty="0" smtClean="0"/>
              <a:t>()</a:t>
            </a:r>
            <a:r>
              <a:rPr kumimoji="1" lang="ja-JP" altLang="en-US" dirty="0" smtClean="0"/>
              <a:t>で開けているかチェック</a:t>
            </a:r>
            <a:endParaRPr kumimoji="1" lang="en-US" altLang="ja-JP" dirty="0" smtClean="0"/>
          </a:p>
          <a:p>
            <a:r>
              <a:rPr lang="en-US" altLang="ja-JP" dirty="0" smtClean="0"/>
              <a:t>&lt;&lt;</a:t>
            </a:r>
            <a:r>
              <a:rPr lang="ja-JP" altLang="en-US" dirty="0" smtClean="0"/>
              <a:t>で書き込むデータを繋げて流し込む</a:t>
            </a:r>
            <a:endParaRPr lang="en-US" altLang="ja-JP" dirty="0" smtClean="0"/>
          </a:p>
          <a:p>
            <a:r>
              <a:rPr kumimoji="1" lang="ja-JP" altLang="en-US" dirty="0" smtClean="0"/>
              <a:t>最後は</a:t>
            </a:r>
            <a:r>
              <a:rPr kumimoji="1" lang="en-US" altLang="ja-JP" dirty="0" smtClean="0"/>
              <a:t>close()</a:t>
            </a:r>
            <a:endParaRPr kumimoji="1" lang="ja-JP" altLang="en-US" dirty="0"/>
          </a:p>
        </p:txBody>
      </p:sp>
      <p:sp>
        <p:nvSpPr>
          <p:cNvPr id="5" name="コンテンツ プレースホルダ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altLang="ja-JP" sz="1400" dirty="0" err="1" smtClean="0"/>
              <a:t>ofstream</a:t>
            </a:r>
            <a:r>
              <a:rPr lang="en-US" altLang="ja-JP" sz="1400" dirty="0" smtClean="0"/>
              <a:t>	</a:t>
            </a:r>
            <a:r>
              <a:rPr lang="en-US" altLang="ja-JP" sz="1400" dirty="0" err="1" smtClean="0"/>
              <a:t>out_file</a:t>
            </a:r>
            <a:r>
              <a:rPr lang="en-US" altLang="ja-JP" sz="1400" dirty="0" smtClean="0"/>
              <a:t>(“</a:t>
            </a:r>
            <a:r>
              <a:rPr lang="ja-JP" altLang="en-US" sz="1400" dirty="0" smtClean="0"/>
              <a:t>ファイル名</a:t>
            </a:r>
            <a:r>
              <a:rPr lang="en-US" altLang="ja-JP" sz="1400" dirty="0" smtClean="0"/>
              <a:t>”);</a:t>
            </a:r>
          </a:p>
          <a:p>
            <a:pPr>
              <a:buNone/>
            </a:pPr>
            <a:endParaRPr kumimoji="1" lang="en-US" altLang="ja-JP" sz="1400" dirty="0" smtClean="0"/>
          </a:p>
          <a:p>
            <a:pPr>
              <a:buNone/>
            </a:pPr>
            <a:r>
              <a:rPr kumimoji="1" lang="en-US" altLang="ja-JP" sz="1400" dirty="0" smtClean="0"/>
              <a:t>if(</a:t>
            </a:r>
            <a:r>
              <a:rPr kumimoji="1" lang="en-US" altLang="ja-JP" sz="1400" dirty="0" err="1" smtClean="0"/>
              <a:t>out_file.is_open</a:t>
            </a:r>
            <a:r>
              <a:rPr kumimoji="1" lang="en-US" altLang="ja-JP" sz="1400" dirty="0" smtClean="0"/>
              <a:t>() == false) </a:t>
            </a:r>
            <a:r>
              <a:rPr kumimoji="1" lang="ja-JP" altLang="en-US" sz="1400" dirty="0" smtClean="0"/>
              <a:t>エラー処理</a:t>
            </a:r>
            <a:r>
              <a:rPr kumimoji="1" lang="en-US" altLang="ja-JP" sz="1400" dirty="0" smtClean="0"/>
              <a:t>;</a:t>
            </a:r>
          </a:p>
          <a:p>
            <a:pPr>
              <a:buNone/>
            </a:pPr>
            <a:endParaRPr kumimoji="1" lang="en-US" altLang="ja-JP" sz="1400" dirty="0" smtClean="0"/>
          </a:p>
          <a:p>
            <a:pPr>
              <a:buNone/>
            </a:pPr>
            <a:r>
              <a:rPr kumimoji="1" lang="en-US" altLang="ja-JP" sz="1400" dirty="0" err="1" smtClean="0"/>
              <a:t>out_file</a:t>
            </a:r>
            <a:r>
              <a:rPr kumimoji="1" lang="en-US" altLang="ja-JP" sz="1400" dirty="0" smtClean="0"/>
              <a:t> &lt;&lt; “</a:t>
            </a:r>
            <a:r>
              <a:rPr kumimoji="1" lang="ja-JP" altLang="en-US" sz="1400" dirty="0" smtClean="0"/>
              <a:t>書き込みたい文字</a:t>
            </a:r>
            <a:r>
              <a:rPr kumimoji="1" lang="en-US" altLang="ja-JP" sz="1400" dirty="0" smtClean="0"/>
              <a:t>” &lt;&lt; </a:t>
            </a:r>
            <a:r>
              <a:rPr kumimoji="1" lang="en-US" altLang="ja-JP" sz="1400" dirty="0" err="1" smtClean="0"/>
              <a:t>endl</a:t>
            </a:r>
            <a:r>
              <a:rPr kumimoji="1" lang="en-US" altLang="ja-JP" sz="1400" dirty="0" smtClean="0"/>
              <a:t>;</a:t>
            </a:r>
          </a:p>
          <a:p>
            <a:pPr>
              <a:buNone/>
            </a:pPr>
            <a:r>
              <a:rPr kumimoji="1" lang="en-US" altLang="ja-JP" sz="1400" dirty="0" smtClean="0"/>
              <a:t>// </a:t>
            </a:r>
            <a:r>
              <a:rPr kumimoji="1" lang="en-US" altLang="ja-JP" sz="1400" dirty="0" err="1" smtClean="0"/>
              <a:t>int</a:t>
            </a:r>
            <a:r>
              <a:rPr kumimoji="1" lang="ja-JP" altLang="en-US" sz="1400" dirty="0" smtClean="0"/>
              <a:t>値や</a:t>
            </a:r>
            <a:r>
              <a:rPr kumimoji="1" lang="en-US" altLang="ja-JP" sz="1400" dirty="0" smtClean="0"/>
              <a:t>double</a:t>
            </a:r>
            <a:r>
              <a:rPr kumimoji="1" lang="ja-JP" altLang="en-US" sz="1400" dirty="0" smtClean="0"/>
              <a:t>値も</a:t>
            </a:r>
            <a:r>
              <a:rPr kumimoji="1" lang="en-US" altLang="ja-JP" sz="1400" dirty="0" smtClean="0"/>
              <a:t>&lt;&lt;</a:t>
            </a:r>
            <a:r>
              <a:rPr kumimoji="1" lang="ja-JP" altLang="en-US" sz="1400" dirty="0" smtClean="0"/>
              <a:t>で繋いで書ける</a:t>
            </a:r>
            <a:endParaRPr kumimoji="1" lang="en-US" altLang="ja-JP" sz="1400" dirty="0" smtClean="0"/>
          </a:p>
          <a:p>
            <a:pPr>
              <a:buNone/>
            </a:pPr>
            <a:r>
              <a:rPr kumimoji="1" lang="en-US" altLang="ja-JP" sz="1400" dirty="0" smtClean="0"/>
              <a:t>// </a:t>
            </a:r>
            <a:r>
              <a:rPr kumimoji="1" lang="ja-JP" altLang="en-US" sz="1400" dirty="0" smtClean="0"/>
              <a:t>もちろん</a:t>
            </a:r>
            <a:r>
              <a:rPr kumimoji="1" lang="en-US" altLang="ja-JP" sz="1400" dirty="0" smtClean="0"/>
              <a:t>string</a:t>
            </a:r>
            <a:r>
              <a:rPr kumimoji="1" lang="ja-JP" altLang="en-US" sz="1400" dirty="0" smtClean="0"/>
              <a:t>型や</a:t>
            </a:r>
            <a:r>
              <a:rPr kumimoji="1" lang="en-US" altLang="ja-JP" sz="1400" dirty="0" smtClean="0"/>
              <a:t>char</a:t>
            </a:r>
            <a:r>
              <a:rPr kumimoji="1" lang="ja-JP" altLang="en-US" sz="1400" dirty="0" smtClean="0"/>
              <a:t>型も</a:t>
            </a:r>
            <a:r>
              <a:rPr kumimoji="1" lang="en-US" altLang="ja-JP" sz="1400" dirty="0" smtClean="0"/>
              <a:t>OK</a:t>
            </a:r>
          </a:p>
          <a:p>
            <a:pPr>
              <a:buNone/>
            </a:pPr>
            <a:r>
              <a:rPr kumimoji="1" lang="en-US" altLang="ja-JP" sz="1400" dirty="0" err="1" smtClean="0"/>
              <a:t>out_file</a:t>
            </a:r>
            <a:r>
              <a:rPr kumimoji="1" lang="en-US" altLang="ja-JP" sz="1400" dirty="0" smtClean="0"/>
              <a:t> &lt;&lt; x &lt;&lt; “,” &lt;&lt; y &lt;&lt; </a:t>
            </a:r>
            <a:r>
              <a:rPr kumimoji="1" lang="en-US" altLang="ja-JP" sz="1400" dirty="0" err="1" smtClean="0"/>
              <a:t>endl</a:t>
            </a:r>
            <a:r>
              <a:rPr kumimoji="1" lang="en-US" altLang="ja-JP" sz="1400" dirty="0" smtClean="0"/>
              <a:t>;</a:t>
            </a:r>
          </a:p>
          <a:p>
            <a:pPr>
              <a:buNone/>
            </a:pPr>
            <a:endParaRPr lang="en-US" altLang="ja-JP" sz="1400" dirty="0" smtClean="0"/>
          </a:p>
          <a:p>
            <a:pPr>
              <a:buNone/>
            </a:pPr>
            <a:r>
              <a:rPr kumimoji="1" lang="en-US" altLang="ja-JP" sz="1400" dirty="0" smtClean="0"/>
              <a:t>//</a:t>
            </a:r>
            <a:r>
              <a:rPr kumimoji="1" lang="ja-JP" altLang="en-US" sz="1400" dirty="0" smtClean="0"/>
              <a:t>書き込み終わったら</a:t>
            </a:r>
            <a:r>
              <a:rPr kumimoji="1" lang="en-US" altLang="ja-JP" sz="1400" dirty="0" smtClean="0"/>
              <a:t>close</a:t>
            </a:r>
            <a:r>
              <a:rPr kumimoji="1" lang="ja-JP" altLang="en-US" sz="1400" dirty="0" smtClean="0"/>
              <a:t>して終了</a:t>
            </a:r>
            <a:endParaRPr kumimoji="1" lang="en-US" altLang="ja-JP" sz="1400" dirty="0" smtClean="0"/>
          </a:p>
          <a:p>
            <a:pPr>
              <a:buNone/>
            </a:pPr>
            <a:endParaRPr lang="en-US" altLang="ja-JP" sz="1400" dirty="0" smtClean="0"/>
          </a:p>
          <a:p>
            <a:pPr>
              <a:buNone/>
            </a:pPr>
            <a:r>
              <a:rPr kumimoji="1" lang="en-US" altLang="ja-JP" sz="1400" dirty="0" err="1" smtClean="0"/>
              <a:t>out_file.close</a:t>
            </a:r>
            <a:r>
              <a:rPr kumimoji="1" lang="en-US" altLang="ja-JP" sz="1400" dirty="0" smtClean="0"/>
              <a:t>();</a:t>
            </a:r>
            <a:endParaRPr kumimoji="1" lang="ja-JP" altLang="en-US" sz="1400" dirty="0"/>
          </a:p>
        </p:txBody>
      </p:sp>
    </p:spTree>
    <p:extLst>
      <p:ext uri="{BB962C8B-B14F-4D97-AF65-F5344CB8AC3E}">
        <p14:creationId xmlns:p14="http://schemas.microsoft.com/office/powerpoint/2010/main" val="4230582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 smtClean="0"/>
              <a:t>読み込みも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ただ読み込むだけなら簡単だ！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ja-JP" altLang="en-US" dirty="0" smtClean="0"/>
              <a:t>インスタンス生成時にファイル名指定</a:t>
            </a:r>
            <a:endParaRPr lang="en-US" altLang="ja-JP" dirty="0" smtClean="0"/>
          </a:p>
          <a:p>
            <a:r>
              <a:rPr lang="en-US" altLang="ja-JP" dirty="0" err="1" smtClean="0"/>
              <a:t>is_open</a:t>
            </a:r>
            <a:r>
              <a:rPr lang="en-US" altLang="ja-JP" dirty="0" smtClean="0"/>
              <a:t>()</a:t>
            </a:r>
            <a:r>
              <a:rPr lang="ja-JP" altLang="en-US" dirty="0" smtClean="0"/>
              <a:t>で開けて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いるかチェック</a:t>
            </a:r>
            <a:endParaRPr lang="en-US" altLang="ja-JP" dirty="0" smtClean="0"/>
          </a:p>
          <a:p>
            <a:r>
              <a:rPr lang="en-US" altLang="ja-JP" dirty="0" err="1" smtClean="0"/>
              <a:t>getline</a:t>
            </a:r>
            <a:r>
              <a:rPr lang="ja-JP" altLang="en-US" dirty="0" smtClean="0"/>
              <a:t>で</a:t>
            </a:r>
            <a:r>
              <a:rPr lang="en-US" altLang="ja-JP" dirty="0" smtClean="0"/>
              <a:t>1</a:t>
            </a:r>
            <a:r>
              <a:rPr lang="ja-JP" altLang="en-US" dirty="0" smtClean="0"/>
              <a:t>行ずつ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取り出し、必要に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応じて処理する</a:t>
            </a:r>
            <a:endParaRPr lang="en-US" altLang="ja-JP" dirty="0" smtClean="0"/>
          </a:p>
          <a:p>
            <a:r>
              <a:rPr lang="ja-JP" altLang="en-US" dirty="0" smtClean="0"/>
              <a:t>最後は</a:t>
            </a:r>
            <a:r>
              <a:rPr lang="en-US" altLang="ja-JP" dirty="0" smtClean="0"/>
              <a:t>close()</a:t>
            </a:r>
            <a:endParaRPr lang="ja-JP" altLang="en-US" dirty="0" smtClean="0"/>
          </a:p>
          <a:p>
            <a:endParaRPr kumimoji="1" lang="ja-JP" altLang="en-US" dirty="0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lvl="0">
              <a:buNone/>
            </a:pPr>
            <a:r>
              <a:rPr lang="en-US" altLang="ja-JP" sz="1400" dirty="0" err="1" smtClean="0">
                <a:solidFill>
                  <a:prstClr val="black"/>
                </a:solidFill>
              </a:rPr>
              <a:t>ifstream</a:t>
            </a:r>
            <a:r>
              <a:rPr lang="en-US" altLang="ja-JP" sz="1400" dirty="0" smtClean="0">
                <a:solidFill>
                  <a:prstClr val="black"/>
                </a:solidFill>
              </a:rPr>
              <a:t>		</a:t>
            </a:r>
            <a:r>
              <a:rPr lang="en-US" altLang="ja-JP" sz="1400" dirty="0" err="1" smtClean="0">
                <a:solidFill>
                  <a:prstClr val="black"/>
                </a:solidFill>
              </a:rPr>
              <a:t>in_file</a:t>
            </a:r>
            <a:r>
              <a:rPr lang="en-US" altLang="ja-JP" sz="1400" dirty="0" smtClean="0">
                <a:solidFill>
                  <a:prstClr val="black"/>
                </a:solidFill>
              </a:rPr>
              <a:t>(“</a:t>
            </a:r>
            <a:r>
              <a:rPr lang="ja-JP" altLang="en-US" sz="1400" dirty="0" smtClean="0">
                <a:solidFill>
                  <a:prstClr val="black"/>
                </a:solidFill>
              </a:rPr>
              <a:t>ファイル名</a:t>
            </a:r>
            <a:r>
              <a:rPr lang="en-US" altLang="ja-JP" sz="1400" dirty="0" smtClean="0">
                <a:solidFill>
                  <a:prstClr val="black"/>
                </a:solidFill>
              </a:rPr>
              <a:t>”);</a:t>
            </a:r>
          </a:p>
          <a:p>
            <a:pPr lvl="0">
              <a:buNone/>
            </a:pPr>
            <a:r>
              <a:rPr lang="en-US" altLang="ja-JP" sz="1400" dirty="0" smtClean="0">
                <a:solidFill>
                  <a:prstClr val="black"/>
                </a:solidFill>
              </a:rPr>
              <a:t>string		</a:t>
            </a:r>
            <a:r>
              <a:rPr lang="en-US" altLang="ja-JP" sz="1400" dirty="0" err="1" smtClean="0">
                <a:solidFill>
                  <a:prstClr val="black"/>
                </a:solidFill>
              </a:rPr>
              <a:t>lineStr</a:t>
            </a:r>
            <a:r>
              <a:rPr lang="en-US" altLang="ja-JP" sz="1400" dirty="0" smtClean="0">
                <a:solidFill>
                  <a:prstClr val="black"/>
                </a:solidFill>
              </a:rPr>
              <a:t>;</a:t>
            </a:r>
          </a:p>
          <a:p>
            <a:pPr lvl="0">
              <a:buNone/>
            </a:pPr>
            <a:r>
              <a:rPr lang="en-US" altLang="ja-JP" sz="1400" dirty="0" smtClean="0">
                <a:solidFill>
                  <a:prstClr val="black"/>
                </a:solidFill>
              </a:rPr>
              <a:t>vector&lt;string&gt;	</a:t>
            </a:r>
            <a:r>
              <a:rPr lang="en-US" altLang="ja-JP" sz="1400" dirty="0" err="1" smtClean="0">
                <a:solidFill>
                  <a:prstClr val="black"/>
                </a:solidFill>
              </a:rPr>
              <a:t>readBuffer</a:t>
            </a:r>
            <a:r>
              <a:rPr lang="en-US" altLang="ja-JP" sz="1400" dirty="0" smtClean="0">
                <a:solidFill>
                  <a:prstClr val="black"/>
                </a:solidFill>
              </a:rPr>
              <a:t>;</a:t>
            </a:r>
          </a:p>
          <a:p>
            <a:pPr lvl="0">
              <a:buNone/>
            </a:pPr>
            <a:endParaRPr lang="en-US" altLang="ja-JP" sz="1400" dirty="0" smtClean="0">
              <a:solidFill>
                <a:prstClr val="black"/>
              </a:solidFill>
            </a:endParaRPr>
          </a:p>
          <a:p>
            <a:pPr lvl="0">
              <a:buNone/>
            </a:pPr>
            <a:r>
              <a:rPr lang="en-US" altLang="ja-JP" sz="1400" dirty="0" smtClean="0">
                <a:solidFill>
                  <a:prstClr val="black"/>
                </a:solidFill>
              </a:rPr>
              <a:t>if(</a:t>
            </a:r>
            <a:r>
              <a:rPr lang="en-US" altLang="ja-JP" sz="1400" dirty="0" err="1" smtClean="0">
                <a:solidFill>
                  <a:prstClr val="black"/>
                </a:solidFill>
              </a:rPr>
              <a:t>in_file.is_open</a:t>
            </a:r>
            <a:r>
              <a:rPr lang="en-US" altLang="ja-JP" sz="1400" dirty="0" smtClean="0">
                <a:solidFill>
                  <a:prstClr val="black"/>
                </a:solidFill>
              </a:rPr>
              <a:t>() == false) </a:t>
            </a:r>
            <a:r>
              <a:rPr lang="ja-JP" altLang="en-US" sz="1400" dirty="0" smtClean="0">
                <a:solidFill>
                  <a:prstClr val="black"/>
                </a:solidFill>
              </a:rPr>
              <a:t>エラー処理</a:t>
            </a:r>
            <a:r>
              <a:rPr lang="en-US" altLang="ja-JP" sz="1400" dirty="0" smtClean="0">
                <a:solidFill>
                  <a:prstClr val="black"/>
                </a:solidFill>
              </a:rPr>
              <a:t>;</a:t>
            </a:r>
          </a:p>
          <a:p>
            <a:pPr lvl="0">
              <a:buNone/>
            </a:pPr>
            <a:endParaRPr lang="en-US" altLang="ja-JP" sz="1400" dirty="0" smtClean="0">
              <a:solidFill>
                <a:prstClr val="black"/>
              </a:solidFill>
            </a:endParaRPr>
          </a:p>
          <a:p>
            <a:pPr lvl="0">
              <a:buNone/>
            </a:pPr>
            <a:r>
              <a:rPr lang="en-US" altLang="ja-JP" sz="1400" dirty="0" smtClean="0">
                <a:solidFill>
                  <a:prstClr val="black"/>
                </a:solidFill>
              </a:rPr>
              <a:t>// 1</a:t>
            </a:r>
            <a:r>
              <a:rPr lang="ja-JP" altLang="en-US" sz="1400" dirty="0" smtClean="0">
                <a:solidFill>
                  <a:prstClr val="black"/>
                </a:solidFill>
              </a:rPr>
              <a:t>行ずつ</a:t>
            </a:r>
            <a:r>
              <a:rPr lang="en-US" altLang="ja-JP" sz="1400" dirty="0" smtClean="0">
                <a:solidFill>
                  <a:prstClr val="black"/>
                </a:solidFill>
              </a:rPr>
              <a:t>while</a:t>
            </a:r>
            <a:r>
              <a:rPr lang="ja-JP" altLang="en-US" sz="1400" dirty="0" smtClean="0">
                <a:solidFill>
                  <a:prstClr val="black"/>
                </a:solidFill>
              </a:rPr>
              <a:t>ループで読み出す</a:t>
            </a:r>
            <a:endParaRPr lang="en-US" altLang="ja-JP" sz="1400" dirty="0" smtClean="0">
              <a:solidFill>
                <a:prstClr val="black"/>
              </a:solidFill>
            </a:endParaRPr>
          </a:p>
          <a:p>
            <a:pPr lvl="0">
              <a:buNone/>
            </a:pPr>
            <a:r>
              <a:rPr lang="en-US" altLang="ja-JP" sz="1400" dirty="0" smtClean="0">
                <a:solidFill>
                  <a:prstClr val="black"/>
                </a:solidFill>
              </a:rPr>
              <a:t>while(</a:t>
            </a:r>
            <a:r>
              <a:rPr lang="en-US" altLang="ja-JP" sz="1400" dirty="0" err="1" smtClean="0">
                <a:solidFill>
                  <a:prstClr val="black"/>
                </a:solidFill>
              </a:rPr>
              <a:t>getline</a:t>
            </a:r>
            <a:r>
              <a:rPr lang="en-US" altLang="ja-JP" sz="1400" dirty="0" smtClean="0">
                <a:solidFill>
                  <a:prstClr val="black"/>
                </a:solidFill>
              </a:rPr>
              <a:t>(</a:t>
            </a:r>
            <a:r>
              <a:rPr lang="en-US" altLang="ja-JP" sz="1400" dirty="0" err="1" smtClean="0">
                <a:solidFill>
                  <a:prstClr val="black"/>
                </a:solidFill>
              </a:rPr>
              <a:t>in_file</a:t>
            </a:r>
            <a:r>
              <a:rPr lang="en-US" altLang="ja-JP" sz="1400" dirty="0" smtClean="0">
                <a:solidFill>
                  <a:prstClr val="black"/>
                </a:solidFill>
              </a:rPr>
              <a:t>, </a:t>
            </a:r>
            <a:r>
              <a:rPr lang="en-US" altLang="ja-JP" sz="1400" dirty="0" err="1" smtClean="0">
                <a:solidFill>
                  <a:prstClr val="black"/>
                </a:solidFill>
              </a:rPr>
              <a:t>lineStr</a:t>
            </a:r>
            <a:r>
              <a:rPr lang="en-US" altLang="ja-JP" sz="1400" dirty="0" smtClean="0">
                <a:solidFill>
                  <a:prstClr val="black"/>
                </a:solidFill>
              </a:rPr>
              <a:t>) == true) {</a:t>
            </a:r>
          </a:p>
          <a:p>
            <a:pPr lvl="0">
              <a:buNone/>
            </a:pPr>
            <a:r>
              <a:rPr lang="en-US" altLang="ja-JP" sz="1400" dirty="0" smtClean="0">
                <a:solidFill>
                  <a:prstClr val="black"/>
                </a:solidFill>
              </a:rPr>
              <a:t>	// </a:t>
            </a:r>
            <a:r>
              <a:rPr lang="en-US" altLang="ja-JP" sz="1400" dirty="0" err="1" smtClean="0">
                <a:solidFill>
                  <a:prstClr val="black"/>
                </a:solidFill>
              </a:rPr>
              <a:t>lineStr</a:t>
            </a:r>
            <a:r>
              <a:rPr lang="ja-JP" altLang="en-US" sz="1400" dirty="0" smtClean="0">
                <a:solidFill>
                  <a:prstClr val="black"/>
                </a:solidFill>
              </a:rPr>
              <a:t>に</a:t>
            </a:r>
            <a:r>
              <a:rPr lang="en-US" altLang="ja-JP" sz="1400" dirty="0" smtClean="0">
                <a:solidFill>
                  <a:prstClr val="black"/>
                </a:solidFill>
              </a:rPr>
              <a:t>1</a:t>
            </a:r>
            <a:r>
              <a:rPr lang="ja-JP" altLang="en-US" sz="1400" dirty="0" smtClean="0">
                <a:solidFill>
                  <a:prstClr val="black"/>
                </a:solidFill>
              </a:rPr>
              <a:t>行分入る</a:t>
            </a:r>
            <a:endParaRPr lang="en-US" altLang="ja-JP" sz="1400" dirty="0" smtClean="0">
              <a:solidFill>
                <a:prstClr val="black"/>
              </a:solidFill>
            </a:endParaRPr>
          </a:p>
          <a:p>
            <a:pPr lvl="0">
              <a:buNone/>
            </a:pPr>
            <a:r>
              <a:rPr lang="en-US" altLang="ja-JP" sz="1400" dirty="0" smtClean="0">
                <a:solidFill>
                  <a:prstClr val="black"/>
                </a:solidFill>
              </a:rPr>
              <a:t>	// </a:t>
            </a:r>
            <a:r>
              <a:rPr lang="ja-JP" altLang="en-US" sz="1400" dirty="0" smtClean="0">
                <a:solidFill>
                  <a:prstClr val="black"/>
                </a:solidFill>
              </a:rPr>
              <a:t>とりあえず配列にしまうならこう</a:t>
            </a:r>
            <a:endParaRPr lang="en-US" altLang="ja-JP" sz="1400" dirty="0" smtClean="0">
              <a:solidFill>
                <a:prstClr val="black"/>
              </a:solidFill>
            </a:endParaRPr>
          </a:p>
          <a:p>
            <a:pPr lvl="0">
              <a:buNone/>
            </a:pPr>
            <a:r>
              <a:rPr lang="en-US" altLang="ja-JP" sz="1400" dirty="0" smtClean="0">
                <a:solidFill>
                  <a:prstClr val="black"/>
                </a:solidFill>
              </a:rPr>
              <a:t>	</a:t>
            </a:r>
            <a:r>
              <a:rPr lang="en-US" altLang="ja-JP" sz="1400" dirty="0" err="1" smtClean="0">
                <a:solidFill>
                  <a:prstClr val="black"/>
                </a:solidFill>
              </a:rPr>
              <a:t>readBuffer.push_back</a:t>
            </a:r>
            <a:r>
              <a:rPr lang="en-US" altLang="ja-JP" sz="1400" dirty="0" smtClean="0">
                <a:solidFill>
                  <a:prstClr val="black"/>
                </a:solidFill>
              </a:rPr>
              <a:t>(</a:t>
            </a:r>
            <a:r>
              <a:rPr lang="en-US" altLang="ja-JP" sz="1400" dirty="0" err="1" smtClean="0">
                <a:solidFill>
                  <a:prstClr val="black"/>
                </a:solidFill>
              </a:rPr>
              <a:t>lineStr</a:t>
            </a:r>
            <a:r>
              <a:rPr lang="en-US" altLang="ja-JP" sz="1400" dirty="0" smtClean="0">
                <a:solidFill>
                  <a:prstClr val="black"/>
                </a:solidFill>
              </a:rPr>
              <a:t>);</a:t>
            </a:r>
          </a:p>
          <a:p>
            <a:pPr lvl="0">
              <a:buNone/>
            </a:pPr>
            <a:r>
              <a:rPr lang="en-US" altLang="ja-JP" sz="1400" dirty="0" smtClean="0">
                <a:solidFill>
                  <a:prstClr val="black"/>
                </a:solidFill>
              </a:rPr>
              <a:t>}</a:t>
            </a:r>
          </a:p>
          <a:p>
            <a:pPr lvl="0">
              <a:buNone/>
            </a:pPr>
            <a:endParaRPr lang="en-US" altLang="ja-JP" sz="1400" dirty="0" smtClean="0">
              <a:solidFill>
                <a:prstClr val="black"/>
              </a:solidFill>
            </a:endParaRPr>
          </a:p>
          <a:p>
            <a:pPr lvl="0">
              <a:buNone/>
            </a:pPr>
            <a:r>
              <a:rPr lang="en-US" altLang="ja-JP" sz="1400" dirty="0" err="1" smtClean="0">
                <a:solidFill>
                  <a:prstClr val="black"/>
                </a:solidFill>
              </a:rPr>
              <a:t>in_file.close</a:t>
            </a:r>
            <a:r>
              <a:rPr lang="en-US" altLang="ja-JP" sz="1400" dirty="0" smtClean="0">
                <a:solidFill>
                  <a:prstClr val="black"/>
                </a:solidFill>
              </a:rPr>
              <a:t>();</a:t>
            </a:r>
            <a:endParaRPr lang="ja-JP" altLang="en-US" sz="1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5734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結局何が面倒って</a:t>
            </a:r>
            <a:endParaRPr kumimoji="1" lang="ja-JP" altLang="en-US" dirty="0"/>
          </a:p>
        </p:txBody>
      </p:sp>
      <p:sp>
        <p:nvSpPr>
          <p:cNvPr id="6" name="コンテンツ プレースホル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読み込んだ後の文字列処理なんです</a:t>
            </a:r>
          </a:p>
          <a:p>
            <a:r>
              <a:rPr kumimoji="1" lang="en-US" altLang="ja-JP" dirty="0" smtClean="0"/>
              <a:t>C++</a:t>
            </a:r>
            <a:r>
              <a:rPr kumimoji="1" lang="ja-JP" altLang="en-US" dirty="0" smtClean="0"/>
              <a:t>の</a:t>
            </a:r>
            <a:r>
              <a:rPr kumimoji="1" lang="en-US" altLang="ja-JP" dirty="0" smtClean="0"/>
              <a:t>string</a:t>
            </a:r>
            <a:r>
              <a:rPr kumimoji="1" lang="ja-JP" altLang="en-US" dirty="0" smtClean="0"/>
              <a:t>クラスは</a:t>
            </a:r>
            <a:r>
              <a:rPr kumimoji="1" lang="en-US" altLang="ja-JP" dirty="0" smtClean="0"/>
              <a:t>Java</a:t>
            </a:r>
            <a:r>
              <a:rPr kumimoji="1" lang="ja-JP" altLang="en-US" dirty="0" smtClean="0"/>
              <a:t>に比べると</a:t>
            </a:r>
            <a:br>
              <a:rPr kumimoji="1" lang="ja-JP" altLang="en-US" dirty="0" smtClean="0"/>
            </a:br>
            <a:r>
              <a:rPr kumimoji="1" lang="ja-JP" altLang="en-US" dirty="0" smtClean="0"/>
              <a:t>機能が正直貧弱です</a:t>
            </a:r>
          </a:p>
          <a:p>
            <a:r>
              <a:rPr lang="ja-JP" altLang="en-US" dirty="0" smtClean="0"/>
              <a:t>最低限のものは揃っているので、うまく素材を組み合わせて関数を作ろう</a:t>
            </a:r>
          </a:p>
          <a:p>
            <a:pPr lvl="1"/>
            <a:r>
              <a:rPr kumimoji="1" lang="ja-JP" altLang="en-US" dirty="0" smtClean="0"/>
              <a:t>サンプルあります</a:t>
            </a:r>
          </a:p>
          <a:p>
            <a:r>
              <a:rPr lang="ja-JP" altLang="en-US" dirty="0" smtClean="0"/>
              <a:t>データを取り出しやすいファイル構造を作ろう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10410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区切り取り出し関数実装例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altLang="ja-JP" dirty="0" smtClean="0"/>
              <a:t>vector&lt;string&gt; </a:t>
            </a:r>
            <a:r>
              <a:rPr lang="en-US" altLang="ja-JP" dirty="0" err="1" smtClean="0"/>
              <a:t>fk_StrSplit</a:t>
            </a:r>
            <a:r>
              <a:rPr lang="en-US" altLang="ja-JP" dirty="0" smtClean="0"/>
              <a:t>(string </a:t>
            </a:r>
            <a:r>
              <a:rPr lang="en-US" altLang="ja-JP" dirty="0" err="1" smtClean="0"/>
              <a:t>argStr</a:t>
            </a:r>
            <a:r>
              <a:rPr lang="en-US" altLang="ja-JP" dirty="0" smtClean="0"/>
              <a:t>, string </a:t>
            </a:r>
            <a:r>
              <a:rPr lang="en-US" altLang="ja-JP" dirty="0" err="1" smtClean="0"/>
              <a:t>argToken</a:t>
            </a:r>
            <a:r>
              <a:rPr lang="en-US" altLang="ja-JP" dirty="0" smtClean="0"/>
              <a:t>)</a:t>
            </a:r>
          </a:p>
          <a:p>
            <a:pPr>
              <a:buNone/>
            </a:pPr>
            <a:r>
              <a:rPr lang="en-US" altLang="ja-JP" dirty="0" smtClean="0"/>
              <a:t>{</a:t>
            </a:r>
          </a:p>
          <a:p>
            <a:pPr>
              <a:buNone/>
            </a:pPr>
            <a:r>
              <a:rPr lang="en-US" altLang="ja-JP" dirty="0" smtClean="0"/>
              <a:t>	vector&lt;string&gt;		</a:t>
            </a:r>
            <a:r>
              <a:rPr lang="en-US" altLang="ja-JP" dirty="0" err="1" smtClean="0"/>
              <a:t>retStrArray</a:t>
            </a:r>
            <a:r>
              <a:rPr lang="en-US" altLang="ja-JP" dirty="0" smtClean="0"/>
              <a:t>;</a:t>
            </a:r>
          </a:p>
          <a:p>
            <a:pPr>
              <a:buNone/>
            </a:pPr>
            <a:r>
              <a:rPr lang="en-US" altLang="ja-JP" dirty="0" smtClean="0"/>
              <a:t>	string::</a:t>
            </a:r>
            <a:r>
              <a:rPr lang="en-US" altLang="ja-JP" dirty="0" err="1" smtClean="0"/>
              <a:t>size_type</a:t>
            </a:r>
            <a:r>
              <a:rPr lang="en-US" altLang="ja-JP" dirty="0" smtClean="0"/>
              <a:t>	</a:t>
            </a:r>
            <a:r>
              <a:rPr lang="en-US" altLang="ja-JP" dirty="0" err="1" smtClean="0"/>
              <a:t>curPos</a:t>
            </a:r>
            <a:r>
              <a:rPr lang="en-US" altLang="ja-JP" dirty="0" smtClean="0"/>
              <a:t> = 0, </a:t>
            </a:r>
            <a:r>
              <a:rPr lang="en-US" altLang="ja-JP" dirty="0" err="1" smtClean="0"/>
              <a:t>nextPos</a:t>
            </a:r>
            <a:r>
              <a:rPr lang="en-US" altLang="ja-JP" dirty="0" smtClean="0"/>
              <a:t> = 0;</a:t>
            </a:r>
          </a:p>
          <a:p>
            <a:pPr>
              <a:buNone/>
            </a:pPr>
            <a:endParaRPr lang="ja-JP" altLang="en-US" dirty="0" smtClean="0"/>
          </a:p>
          <a:p>
            <a:pPr>
              <a:buNone/>
            </a:pPr>
            <a:r>
              <a:rPr lang="en-US" altLang="ja-JP" dirty="0" smtClean="0"/>
              <a:t>	while(</a:t>
            </a:r>
            <a:r>
              <a:rPr lang="en-US" altLang="ja-JP" dirty="0" err="1" smtClean="0"/>
              <a:t>nextPos</a:t>
            </a:r>
            <a:r>
              <a:rPr lang="en-US" altLang="ja-JP" dirty="0" smtClean="0"/>
              <a:t> != string::</a:t>
            </a:r>
            <a:r>
              <a:rPr lang="en-US" altLang="ja-JP" dirty="0" err="1" smtClean="0"/>
              <a:t>npos</a:t>
            </a:r>
            <a:r>
              <a:rPr lang="en-US" altLang="ja-JP" dirty="0" smtClean="0"/>
              <a:t>) {</a:t>
            </a:r>
          </a:p>
          <a:p>
            <a:pPr>
              <a:buNone/>
            </a:pPr>
            <a:r>
              <a:rPr lang="en-US" altLang="ja-JP" dirty="0" smtClean="0"/>
              <a:t>		</a:t>
            </a:r>
            <a:r>
              <a:rPr lang="en-US" altLang="ja-JP" dirty="0" err="1" smtClean="0"/>
              <a:t>nextPos</a:t>
            </a:r>
            <a:r>
              <a:rPr lang="en-US" altLang="ja-JP" dirty="0" smtClean="0"/>
              <a:t> = </a:t>
            </a:r>
            <a:r>
              <a:rPr lang="en-US" altLang="ja-JP" dirty="0" err="1" smtClean="0"/>
              <a:t>argStr.find</a:t>
            </a:r>
            <a:r>
              <a:rPr lang="en-US" altLang="ja-JP" dirty="0" smtClean="0"/>
              <a:t>(</a:t>
            </a:r>
            <a:r>
              <a:rPr lang="en-US" altLang="ja-JP" dirty="0" err="1" smtClean="0"/>
              <a:t>argToken</a:t>
            </a:r>
            <a:r>
              <a:rPr lang="en-US" altLang="ja-JP" dirty="0" smtClean="0"/>
              <a:t>, </a:t>
            </a:r>
            <a:r>
              <a:rPr lang="en-US" altLang="ja-JP" dirty="0" err="1" smtClean="0"/>
              <a:t>curPos</a:t>
            </a:r>
            <a:r>
              <a:rPr lang="en-US" altLang="ja-JP" dirty="0" smtClean="0"/>
              <a:t>);</a:t>
            </a:r>
          </a:p>
          <a:p>
            <a:pPr>
              <a:buNone/>
            </a:pPr>
            <a:r>
              <a:rPr lang="en-US" altLang="ja-JP" dirty="0" smtClean="0"/>
              <a:t>		</a:t>
            </a:r>
            <a:r>
              <a:rPr lang="en-US" altLang="ja-JP" dirty="0" err="1" smtClean="0"/>
              <a:t>retStrArray.push_back</a:t>
            </a:r>
            <a:r>
              <a:rPr lang="en-US" altLang="ja-JP" dirty="0" smtClean="0"/>
              <a:t>(</a:t>
            </a:r>
            <a:r>
              <a:rPr lang="en-US" altLang="ja-JP" dirty="0" err="1" smtClean="0"/>
              <a:t>argStr.substr</a:t>
            </a:r>
            <a:r>
              <a:rPr lang="en-US" altLang="ja-JP" dirty="0" smtClean="0"/>
              <a:t>(</a:t>
            </a:r>
            <a:r>
              <a:rPr lang="en-US" altLang="ja-JP" dirty="0" err="1" smtClean="0"/>
              <a:t>curPos</a:t>
            </a:r>
            <a:r>
              <a:rPr lang="en-US" altLang="ja-JP" dirty="0" smtClean="0"/>
              <a:t>, </a:t>
            </a:r>
            <a:r>
              <a:rPr lang="en-US" altLang="ja-JP" dirty="0" err="1" smtClean="0"/>
              <a:t>nextPos-curPos</a:t>
            </a:r>
            <a:r>
              <a:rPr lang="en-US" altLang="ja-JP" dirty="0" smtClean="0"/>
              <a:t>));</a:t>
            </a:r>
          </a:p>
          <a:p>
            <a:pPr>
              <a:buNone/>
            </a:pPr>
            <a:r>
              <a:rPr lang="en-US" altLang="ja-JP" dirty="0" smtClean="0"/>
              <a:t>		</a:t>
            </a:r>
            <a:r>
              <a:rPr lang="en-US" altLang="ja-JP" dirty="0" err="1" smtClean="0"/>
              <a:t>curPos</a:t>
            </a:r>
            <a:r>
              <a:rPr lang="en-US" altLang="ja-JP" dirty="0" smtClean="0"/>
              <a:t> = </a:t>
            </a:r>
            <a:r>
              <a:rPr lang="en-US" altLang="ja-JP" dirty="0" err="1" smtClean="0"/>
              <a:t>nextPos+argToken.size</a:t>
            </a:r>
            <a:r>
              <a:rPr lang="en-US" altLang="ja-JP" dirty="0" smtClean="0"/>
              <a:t>();</a:t>
            </a:r>
          </a:p>
          <a:p>
            <a:pPr>
              <a:buNone/>
            </a:pPr>
            <a:r>
              <a:rPr lang="ja-JP" altLang="en-US" dirty="0" smtClean="0"/>
              <a:t>	</a:t>
            </a:r>
            <a:r>
              <a:rPr lang="en-US" altLang="ja-JP" dirty="0" smtClean="0"/>
              <a:t>}</a:t>
            </a:r>
          </a:p>
          <a:p>
            <a:pPr>
              <a:buNone/>
            </a:pPr>
            <a:endParaRPr lang="ja-JP" altLang="en-US" dirty="0" smtClean="0"/>
          </a:p>
          <a:p>
            <a:pPr>
              <a:buNone/>
            </a:pPr>
            <a:r>
              <a:rPr lang="en-US" altLang="ja-JP" dirty="0" smtClean="0"/>
              <a:t>	return </a:t>
            </a:r>
            <a:r>
              <a:rPr lang="en-US" altLang="ja-JP" dirty="0" err="1" smtClean="0"/>
              <a:t>retStrArray</a:t>
            </a:r>
            <a:r>
              <a:rPr lang="en-US" altLang="ja-JP" dirty="0" smtClean="0"/>
              <a:t>;</a:t>
            </a:r>
          </a:p>
          <a:p>
            <a:pPr>
              <a:buNone/>
            </a:pPr>
            <a:r>
              <a:rPr lang="en-US" altLang="ja-JP" dirty="0" smtClean="0"/>
              <a:t>}</a:t>
            </a:r>
          </a:p>
          <a:p>
            <a:pPr>
              <a:buNone/>
            </a:pP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4880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2270</TotalTime>
  <Words>618</Words>
  <Application>Microsoft Office PowerPoint</Application>
  <PresentationFormat>画面に合わせる (4:3)</PresentationFormat>
  <Paragraphs>166</Paragraphs>
  <Slides>18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18</vt:i4>
      </vt:variant>
    </vt:vector>
  </HeadingPairs>
  <TitlesOfParts>
    <vt:vector size="19" baseType="lpstr">
      <vt:lpstr>Office テーマ</vt:lpstr>
      <vt:lpstr>プロジェクト演習III,V ＜インタラクティブ・ゲーム制作＞ プログラミングコース</vt:lpstr>
      <vt:lpstr>今日の内容</vt:lpstr>
      <vt:lpstr>ファイル入出力の重要性</vt:lpstr>
      <vt:lpstr>読み書きのターゲットは</vt:lpstr>
      <vt:lpstr>とりあえず使うもの</vt:lpstr>
      <vt:lpstr>書き込みは絶望的に簡単だ！</vt:lpstr>
      <vt:lpstr>読み込みも ただ読み込むだけなら簡単だ！</vt:lpstr>
      <vt:lpstr>結局何が面倒って</vt:lpstr>
      <vt:lpstr>区切り取り出し関数実装例</vt:lpstr>
      <vt:lpstr>区切って取り出す</vt:lpstr>
      <vt:lpstr>整数値・実数値変換</vt:lpstr>
      <vt:lpstr>ファイル形式の作り方のコツ</vt:lpstr>
      <vt:lpstr>Worldクラスを ファイル読み込み対応にしてみる</vt:lpstr>
      <vt:lpstr>データ形式を仮決めしよう</vt:lpstr>
      <vt:lpstr>データの例</vt:lpstr>
      <vt:lpstr>個数に応じて配列を作りなおす</vt:lpstr>
      <vt:lpstr>お片付けもセットで</vt:lpstr>
      <vt:lpstr>ここまでの要素で出来るはず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プロジェクト演習 インタラクティブゲーム制作 プログラミングコース</dc:title>
  <dc:creator>rita</dc:creator>
  <cp:lastModifiedBy>Ryota Takeuchi</cp:lastModifiedBy>
  <cp:revision>177</cp:revision>
  <dcterms:created xsi:type="dcterms:W3CDTF">2009-04-23T09:33:46Z</dcterms:created>
  <dcterms:modified xsi:type="dcterms:W3CDTF">2012-05-30T07:10:49Z</dcterms:modified>
</cp:coreProperties>
</file>