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7" r:id="rId8"/>
    <p:sldId id="268" r:id="rId9"/>
    <p:sldId id="266" r:id="rId10"/>
    <p:sldId id="257" r:id="rId11"/>
    <p:sldId id="273" r:id="rId12"/>
    <p:sldId id="272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ktoolkit.sourceforge.j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の使い方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インタラクティブ・ゲーム制作</a:t>
            </a:r>
            <a:endParaRPr kumimoji="1" lang="en-US" altLang="ja-JP" dirty="0" smtClean="0"/>
          </a:p>
          <a:p>
            <a:r>
              <a:rPr lang="ja-JP" altLang="en-US" dirty="0" smtClean="0"/>
              <a:t>プログラミングコース</a:t>
            </a:r>
            <a:endParaRPr lang="en-US" altLang="ja-JP" dirty="0" smtClean="0"/>
          </a:p>
          <a:p>
            <a:r>
              <a:rPr kumimoji="1" lang="ja-JP" altLang="en-US" dirty="0" smtClean="0"/>
              <a:t>補足資料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を使いたい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ダウンロードした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内の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フォルダをプロジェクトのフォルダにコピー</a:t>
            </a:r>
            <a:endParaRPr kumimoji="1" lang="en-US" altLang="ja-JP" dirty="0" smtClean="0"/>
          </a:p>
          <a:p>
            <a:r>
              <a:rPr lang="ja-JP" altLang="en-US" dirty="0" smtClean="0"/>
              <a:t>プロジェクトを右クリックして「追加→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新たなフィルタ」で「</a:t>
            </a:r>
            <a:r>
              <a:rPr lang="en-US" altLang="ja-JP" dirty="0" smtClean="0"/>
              <a:t>FKUT</a:t>
            </a:r>
            <a:r>
              <a:rPr lang="ja-JP" altLang="en-US" dirty="0" smtClean="0"/>
              <a:t>」を作成</a:t>
            </a:r>
            <a:endParaRPr lang="en-US" altLang="ja-JP" dirty="0" smtClean="0"/>
          </a:p>
          <a:p>
            <a:r>
              <a:rPr kumimoji="1" lang="ja-JP" altLang="en-US" dirty="0" smtClean="0"/>
              <a:t>追加した「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」を右クリックし「追加→既存の項目」で、コピーしてきた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フォルダ内の全ファイルを選択して追加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追加設定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プロジェクトのプロパティを開く。</a:t>
            </a:r>
          </a:p>
          <a:p>
            <a:r>
              <a:rPr lang="ja-JP" altLang="en-US" dirty="0" smtClean="0"/>
              <a:t>構成プロパティ→リンカ→全般を開く。</a:t>
            </a:r>
          </a:p>
          <a:p>
            <a:r>
              <a:rPr lang="ja-JP" altLang="en-US" dirty="0" smtClean="0"/>
              <a:t>「追加のライブラリディレクトリ」に </a:t>
            </a:r>
            <a:r>
              <a:rPr lang="en-US" altLang="ja-JP" dirty="0" smtClean="0"/>
              <a:t>FKUT\</a:t>
            </a:r>
            <a:r>
              <a:rPr lang="en-US" altLang="ja-JP" dirty="0" err="1" smtClean="0"/>
              <a:t>dinput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と書き足す。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サウンド関連の</a:t>
            </a:r>
            <a:r>
              <a:rPr lang="en-US" altLang="ja-JP" dirty="0" smtClean="0"/>
              <a:t>DLL</a:t>
            </a:r>
            <a:r>
              <a:rPr lang="ja-JP" altLang="en-US" dirty="0" smtClean="0"/>
              <a:t>を追加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のインストール先の</a:t>
            </a:r>
            <a:r>
              <a:rPr kumimoji="1" lang="en-US" altLang="ja-JP" dirty="0" smtClean="0"/>
              <a:t>bin</a:t>
            </a:r>
            <a:r>
              <a:rPr kumimoji="1" lang="ja-JP" altLang="en-US" dirty="0" smtClean="0"/>
              <a:t>フォルダを開く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デフォルトなら</a:t>
            </a:r>
            <a:r>
              <a:rPr lang="en-US" altLang="ja-JP" dirty="0" smtClean="0"/>
              <a:t>”C:\FK_VC08\bin”</a:t>
            </a:r>
          </a:p>
          <a:p>
            <a:r>
              <a:rPr kumimoji="1" lang="ja-JP" altLang="en-US" dirty="0" smtClean="0"/>
              <a:t>以下の</a:t>
            </a:r>
            <a:r>
              <a:rPr kumimoji="1" lang="en-US" altLang="ja-JP" dirty="0" smtClean="0"/>
              <a:t>4</a:t>
            </a:r>
            <a:r>
              <a:rPr kumimoji="1" lang="ja-JP" altLang="en-US" dirty="0" err="1" smtClean="0"/>
              <a:t>つの</a:t>
            </a:r>
            <a:r>
              <a:rPr kumimoji="1" lang="en-US" altLang="ja-JP" dirty="0" smtClean="0"/>
              <a:t>DLL</a:t>
            </a:r>
            <a:r>
              <a:rPr kumimoji="1" lang="ja-JP" altLang="en-US" dirty="0" smtClean="0"/>
              <a:t>をプロジェクトのあるフォルダにコピーする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alut.dll, libogg.dll, </a:t>
            </a:r>
            <a:br>
              <a:rPr kumimoji="1" lang="en-US" altLang="ja-JP" dirty="0" smtClean="0"/>
            </a:br>
            <a:r>
              <a:rPr kumimoji="1" lang="en-US" altLang="ja-JP" dirty="0" smtClean="0"/>
              <a:t>libvorbis.dll, libvorbisfile.dll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音を鳴らさない場合はやらなくてもいい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でも後々混乱するのでやっといた方が無難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は使っちゃいけないの？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SimpleWindow</a:t>
            </a:r>
            <a:r>
              <a:rPr kumimoji="1" lang="ja-JP" altLang="en-US" dirty="0" smtClean="0"/>
              <a:t>は使うと逆に不便になるかもしれません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キー入力は便利なんですけどねぇ</a:t>
            </a:r>
            <a:endParaRPr kumimoji="1" lang="en-US" altLang="ja-JP" dirty="0" smtClean="0"/>
          </a:p>
          <a:p>
            <a:r>
              <a:rPr lang="ja-JP" altLang="en-US" dirty="0" smtClean="0"/>
              <a:t>それ以外のクラスは必要に応じて使うと良いでしょう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今後は</a:t>
            </a:r>
            <a:r>
              <a:rPr lang="en-US" altLang="ja-JP" dirty="0" err="1" smtClean="0"/>
              <a:t>SimpleWindow</a:t>
            </a:r>
            <a:r>
              <a:rPr lang="ja-JP" altLang="en-US" dirty="0" smtClean="0"/>
              <a:t>を使わない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プログラムの基本構造を勉強します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直接実行したい場合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“_exe”</a:t>
            </a:r>
            <a:r>
              <a:rPr kumimoji="1" lang="ja-JP" altLang="en-US" dirty="0" smtClean="0"/>
              <a:t>フォルダ内から</a:t>
            </a:r>
            <a:r>
              <a:rPr kumimoji="1" lang="en-US" altLang="ja-JP" dirty="0" smtClean="0"/>
              <a:t>”[</a:t>
            </a:r>
            <a:r>
              <a:rPr kumimoji="1" lang="ja-JP" altLang="en-US" dirty="0" smtClean="0"/>
              <a:t>プロジェクト名</a:t>
            </a:r>
            <a:r>
              <a:rPr kumimoji="1" lang="en-US" altLang="ja-JP" dirty="0" smtClean="0"/>
              <a:t>].exe”</a:t>
            </a:r>
            <a:r>
              <a:rPr kumimoji="1" lang="ja-JP" altLang="en-US" dirty="0" smtClean="0"/>
              <a:t>という名前の実行ファイル</a:t>
            </a:r>
            <a:r>
              <a:rPr lang="ja-JP" altLang="en-US" dirty="0" smtClean="0"/>
              <a:t>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プロジェクトのあるフォルダにコピー</a:t>
            </a:r>
            <a:endParaRPr lang="en-US" altLang="ja-JP" dirty="0" smtClean="0"/>
          </a:p>
          <a:p>
            <a:r>
              <a:rPr lang="ja-JP" altLang="en-US" dirty="0" smtClean="0"/>
              <a:t>コピーしてきた</a:t>
            </a:r>
            <a:r>
              <a:rPr lang="en-US" altLang="ja-JP" dirty="0" smtClean="0"/>
              <a:t>exe</a:t>
            </a:r>
            <a:r>
              <a:rPr lang="ja-JP" altLang="en-US" dirty="0" smtClean="0"/>
              <a:t>ファイルを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ダブルクリック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ファイルの読み込みパスは「プロジェクトファイル」のある位置が基準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exe</a:t>
            </a:r>
            <a:r>
              <a:rPr lang="ja-JP" altLang="en-US" dirty="0" smtClean="0"/>
              <a:t>を持ってくる方が面倒が少ない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他人に配布したい場合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ja-JP" altLang="en-US" dirty="0" smtClean="0"/>
              <a:t>コンソールが出るのがかっこわるい！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プロジェクトのプロパティ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リンカ→システム→サブシステムを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に</a:t>
            </a:r>
            <a:endParaRPr kumimoji="1" lang="en-US" altLang="ja-JP" dirty="0" smtClean="0"/>
          </a:p>
          <a:p>
            <a:r>
              <a:rPr lang="ja-JP" altLang="en-US" dirty="0" smtClean="0"/>
              <a:t>どのファイルを持って行けばいい？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exe</a:t>
            </a:r>
            <a:r>
              <a:rPr kumimoji="1" lang="ja-JP" altLang="en-US" dirty="0" smtClean="0"/>
              <a:t>ファイル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プログラムから読み込むファイル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dll</a:t>
            </a:r>
            <a:r>
              <a:rPr kumimoji="1" lang="ja-JP" altLang="en-US" dirty="0" smtClean="0"/>
              <a:t>ファイル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種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alut.dll, libogg.dll, libvorbis.dll, libvorbisfile.dll</a:t>
            </a:r>
          </a:p>
          <a:p>
            <a:pPr lvl="1"/>
            <a:r>
              <a:rPr kumimoji="1" lang="en-US" altLang="ja-JP" dirty="0" smtClean="0"/>
              <a:t>oainst.zip </a:t>
            </a:r>
            <a:r>
              <a:rPr kumimoji="1" lang="ja-JP" altLang="en-US" dirty="0" smtClean="0"/>
              <a:t>の中身をインストールして</a:t>
            </a:r>
            <a:r>
              <a:rPr lang="ja-JP" altLang="en-US" dirty="0" smtClean="0"/>
              <a:t>もらうこと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ドライブに結構な空きが必要です</a:t>
            </a:r>
          </a:p>
          <a:p>
            <a:pPr lvl="1"/>
            <a:r>
              <a:rPr lang="ja-JP" altLang="en-US" dirty="0" smtClean="0"/>
              <a:t>占有するのは</a:t>
            </a:r>
            <a:r>
              <a:rPr lang="en-US" altLang="ja-JP" dirty="0" smtClean="0"/>
              <a:t>1GB</a:t>
            </a:r>
            <a:r>
              <a:rPr lang="ja-JP" altLang="en-US" dirty="0" smtClean="0"/>
              <a:t>程度ですが、一時的には</a:t>
            </a:r>
            <a:br>
              <a:rPr lang="ja-JP" altLang="en-US" dirty="0" smtClean="0"/>
            </a:br>
            <a:r>
              <a:rPr lang="en-US" altLang="ja-JP" dirty="0" smtClean="0"/>
              <a:t>4GB</a:t>
            </a:r>
            <a:r>
              <a:rPr lang="ja-JP" altLang="en-US" dirty="0" smtClean="0"/>
              <a:t>程度使うかもしれません</a:t>
            </a:r>
          </a:p>
          <a:p>
            <a:pPr lvl="1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がパンパンなのはよろしくないので、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できるだけ空けるようにしましょう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ダウンロードするもの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C++ 2008 Express Edition</a:t>
            </a:r>
          </a:p>
          <a:p>
            <a:pPr lvl="1"/>
            <a:r>
              <a:rPr kumimoji="1" lang="en-US" altLang="ja-JP" dirty="0" smtClean="0"/>
              <a:t>2010</a:t>
            </a:r>
            <a:r>
              <a:rPr kumimoji="1" lang="ja-JP" altLang="en-US" dirty="0" smtClean="0"/>
              <a:t>がリリースされていますが、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とりあえずは</a:t>
            </a:r>
            <a:r>
              <a:rPr kumimoji="1" lang="en-US" altLang="ja-JP" dirty="0" smtClean="0"/>
              <a:t>2008</a:t>
            </a:r>
            <a:r>
              <a:rPr kumimoji="1" lang="ja-JP" altLang="en-US" dirty="0" smtClean="0"/>
              <a:t>でいきます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ダウンロードできなくなってるので直接配布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メディアロビーで</a:t>
            </a:r>
            <a:r>
              <a:rPr lang="en-US" altLang="ja-JP" dirty="0" smtClean="0"/>
              <a:t>Professional</a:t>
            </a:r>
            <a:r>
              <a:rPr lang="ja-JP" altLang="en-US" dirty="0" smtClean="0"/>
              <a:t>がインストール可能</a:t>
            </a:r>
            <a:endParaRPr kumimoji="1" lang="en-US" altLang="ja-JP" dirty="0" smtClean="0"/>
          </a:p>
          <a:p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System 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3D</a:t>
            </a:r>
            <a:r>
              <a:rPr kumimoji="1" lang="ja-JP" altLang="en-US" dirty="0" smtClean="0"/>
              <a:t>でぐりぐりするものを作るための道具箱</a:t>
            </a:r>
          </a:p>
          <a:p>
            <a:pPr lvl="2"/>
            <a:r>
              <a:rPr lang="en-US" altLang="ja-JP" sz="1800" dirty="0" smtClean="0">
                <a:hlinkClick r:id="rId2"/>
              </a:rPr>
              <a:t>http://fktoolkit.sourceforge.jp/</a:t>
            </a:r>
            <a:endParaRPr lang="en-US" altLang="ja-JP" sz="2000" dirty="0" smtClean="0"/>
          </a:p>
          <a:p>
            <a:pPr lvl="2"/>
            <a:endParaRPr kumimoji="1" lang="ja-JP" altLang="en-US" sz="20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VCExpress</a:t>
            </a:r>
            <a:r>
              <a:rPr kumimoji="1" lang="ja-JP" altLang="en-US" dirty="0" smtClean="0"/>
              <a:t>フォルダ内の</a:t>
            </a:r>
            <a:r>
              <a:rPr kumimoji="1" lang="en-US" altLang="ja-JP" dirty="0" smtClean="0"/>
              <a:t>setup.exe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クリックし、指示通りに操作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“SQL</a:t>
            </a:r>
            <a:r>
              <a:rPr lang="ja-JP" altLang="en-US" dirty="0" smtClean="0"/>
              <a:t>～</a:t>
            </a:r>
            <a:r>
              <a:rPr kumimoji="1" lang="en-US" altLang="ja-JP" dirty="0" smtClean="0"/>
              <a:t>”</a:t>
            </a:r>
            <a:r>
              <a:rPr kumimoji="1" lang="ja-JP" altLang="en-US" dirty="0" smtClean="0"/>
              <a:t>のチェックは外す</a:t>
            </a:r>
            <a:r>
              <a:rPr lang="ja-JP" altLang="en-US" dirty="0" smtClean="0"/>
              <a:t>こと</a:t>
            </a:r>
            <a:r>
              <a:rPr kumimoji="1" lang="ja-JP" altLang="en-US" dirty="0" smtClean="0"/>
              <a:t>を推奨</a:t>
            </a:r>
          </a:p>
          <a:p>
            <a:pPr lvl="1"/>
            <a:r>
              <a:rPr lang="ja-JP" altLang="en-US" dirty="0" smtClean="0"/>
              <a:t>後は次へとか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とか同意とかで大丈夫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インストール先はできるだけそのままで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セットアップ手順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“</a:t>
            </a:r>
            <a:r>
              <a:rPr lang="en-US" altLang="ja-JP" dirty="0" smtClean="0"/>
              <a:t>FK_VC08_2_8_9_3.exe</a:t>
            </a:r>
            <a:r>
              <a:rPr lang="en-US" altLang="ja-JP" dirty="0" smtClean="0"/>
              <a:t>”</a:t>
            </a:r>
            <a:r>
              <a:rPr lang="ja-JP" altLang="en-US" dirty="0" smtClean="0"/>
              <a:t>をダウンロードして実行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Visual Studio2008(VS2008)</a:t>
            </a:r>
            <a:r>
              <a:rPr lang="ja-JP" altLang="en-US" dirty="0" smtClean="0"/>
              <a:t>用です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違う環境用のファイルと間違えないように！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入れてしまったらアンインストールすれば</a:t>
            </a:r>
            <a:r>
              <a:rPr lang="en-US" altLang="ja-JP" dirty="0" smtClean="0"/>
              <a:t>OK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ひたすら次へとか</a:t>
            </a:r>
            <a:r>
              <a:rPr lang="en-US" altLang="ja-JP" dirty="0" smtClean="0"/>
              <a:t>OK</a:t>
            </a:r>
            <a:r>
              <a:rPr lang="ja-JP" altLang="en-US" dirty="0" smtClean="0"/>
              <a:t>とか同意とか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インストール先は変えてもよいが、</a:t>
            </a:r>
            <a:br>
              <a:rPr lang="ja-JP" altLang="en-US" dirty="0" smtClean="0"/>
            </a:br>
            <a:r>
              <a:rPr lang="ja-JP" altLang="en-US" dirty="0" smtClean="0"/>
              <a:t>そのままの方が混乱しなくてよいかも</a:t>
            </a:r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プロジェクトの作り方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起動</a:t>
            </a:r>
            <a:endParaRPr kumimoji="1" lang="en-US" altLang="ja-JP" dirty="0" smtClean="0"/>
          </a:p>
          <a:p>
            <a:r>
              <a:rPr kumimoji="1" lang="ja-JP" altLang="en-US" dirty="0" smtClean="0"/>
              <a:t>ファイル→新規作成→プロジェクト</a:t>
            </a:r>
          </a:p>
          <a:p>
            <a:r>
              <a:rPr kumimoji="1" lang="en-US" altLang="ja-JP" dirty="0" smtClean="0"/>
              <a:t>Visual C++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FK </a:t>
            </a:r>
            <a:r>
              <a:rPr kumimoji="1" lang="en-US" altLang="ja-JP" dirty="0" err="1" smtClean="0"/>
              <a:t>ToolKit</a:t>
            </a:r>
            <a:r>
              <a:rPr kumimoji="1" lang="en-US" altLang="ja-JP" dirty="0" smtClean="0"/>
              <a:t> Project</a:t>
            </a:r>
          </a:p>
          <a:p>
            <a:r>
              <a:rPr lang="ja-JP" altLang="en-US" dirty="0" smtClean="0"/>
              <a:t>プロジェクト名に名前を入力して</a:t>
            </a:r>
            <a:r>
              <a:rPr lang="en-US" altLang="ja-JP" dirty="0" smtClean="0"/>
              <a:t>OK</a:t>
            </a:r>
          </a:p>
          <a:p>
            <a:r>
              <a:rPr kumimoji="1" lang="ja-JP" altLang="en-US" dirty="0" smtClean="0"/>
              <a:t>次の画面では</a:t>
            </a:r>
            <a:r>
              <a:rPr lang="ja-JP" altLang="en-US" dirty="0" smtClean="0"/>
              <a:t>とりあえず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「動作確認用サンプル」を選択して</a:t>
            </a:r>
            <a:r>
              <a:rPr kumimoji="1" lang="ja-JP" altLang="en-US" dirty="0" smtClean="0"/>
              <a:t>完了</a:t>
            </a:r>
            <a:endParaRPr kumimoji="1" lang="en-US" altLang="ja-JP" dirty="0" smtClean="0"/>
          </a:p>
          <a:p>
            <a:r>
              <a:rPr lang="ja-JP" altLang="en-US" dirty="0" smtClean="0"/>
              <a:t>「</a:t>
            </a:r>
            <a:r>
              <a:rPr lang="en-US" altLang="ja-JP" dirty="0" smtClean="0"/>
              <a:t>Debug</a:t>
            </a:r>
            <a:r>
              <a:rPr lang="ja-JP" altLang="en-US" dirty="0" smtClean="0"/>
              <a:t>」を「</a:t>
            </a:r>
            <a:r>
              <a:rPr lang="en-US" altLang="ja-JP" dirty="0" smtClean="0"/>
              <a:t>Release</a:t>
            </a:r>
            <a:r>
              <a:rPr lang="ja-JP" altLang="en-US" dirty="0" smtClean="0"/>
              <a:t>」に変更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9135" y="1600200"/>
            <a:ext cx="622573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円/楕円 4"/>
          <p:cNvSpPr/>
          <p:nvPr/>
        </p:nvSpPr>
        <p:spPr>
          <a:xfrm>
            <a:off x="4929190" y="5786454"/>
            <a:ext cx="214314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3504" y="5934694"/>
            <a:ext cx="2500330" cy="92333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ここをチェックすると</a:t>
            </a:r>
            <a:endParaRPr lang="en-US" altLang="ja-JP" dirty="0" smtClean="0"/>
          </a:p>
          <a:p>
            <a:r>
              <a:rPr kumimoji="1" lang="ja-JP" altLang="en-US" dirty="0" smtClean="0"/>
              <a:t>フォルダ階層が無駄に</a:t>
            </a:r>
            <a:endParaRPr kumimoji="1" lang="en-US" altLang="ja-JP" dirty="0" smtClean="0"/>
          </a:p>
          <a:p>
            <a:r>
              <a:rPr lang="ja-JP" altLang="en-US" dirty="0" smtClean="0"/>
              <a:t>深くなるので注意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プロジェクト作成画面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" y="1891506"/>
            <a:ext cx="76962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/>
        </p:nvSpPr>
        <p:spPr>
          <a:xfrm>
            <a:off x="4500562" y="3000372"/>
            <a:ext cx="1500198" cy="8572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500562" y="3857628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新しく追加された設定です。</a:t>
            </a:r>
            <a:endParaRPr kumimoji="1" lang="en-US" altLang="ja-JP" dirty="0" smtClean="0"/>
          </a:p>
          <a:p>
            <a:r>
              <a:rPr lang="ja-JP" altLang="en-US" dirty="0" smtClean="0"/>
              <a:t>用途に応じて使い分けを。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928662" y="4286256"/>
            <a:ext cx="1285884" cy="42862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14546" y="442913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音を使うのでチェック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早速動かそう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とりあえずは「動作確認用サンプル」を選択してプロジェクトを作成</a:t>
            </a:r>
            <a:endParaRPr kumimoji="1" lang="en-US" altLang="ja-JP" dirty="0" smtClean="0"/>
          </a:p>
          <a:p>
            <a:r>
              <a:rPr kumimoji="1" lang="ja-JP" altLang="en-US" dirty="0" smtClean="0"/>
              <a:t>プロジェクト</a:t>
            </a:r>
            <a:r>
              <a:rPr kumimoji="1" lang="ja-JP" altLang="en-US" dirty="0" smtClean="0"/>
              <a:t>ができたら</a:t>
            </a:r>
            <a:r>
              <a:rPr kumimoji="1" lang="en-US" altLang="ja-JP" dirty="0" smtClean="0"/>
              <a:t>F7</a:t>
            </a:r>
            <a:r>
              <a:rPr kumimoji="1" lang="ja-JP" altLang="en-US" dirty="0" smtClean="0"/>
              <a:t>キーでビルド</a:t>
            </a:r>
          </a:p>
          <a:p>
            <a:pPr lvl="1"/>
            <a:r>
              <a:rPr kumimoji="1" lang="ja-JP" altLang="en-US" dirty="0" smtClean="0"/>
              <a:t>コンパイルと意味は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だいたい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一緒です</a:t>
            </a:r>
          </a:p>
          <a:p>
            <a:r>
              <a:rPr lang="ja-JP" altLang="en-US" dirty="0" smtClean="0"/>
              <a:t>うまくいったようなら、</a:t>
            </a:r>
            <a:r>
              <a:rPr lang="en-US" altLang="ja-JP" dirty="0" smtClean="0"/>
              <a:t>Ctrl+F5</a:t>
            </a:r>
            <a:r>
              <a:rPr lang="ja-JP" altLang="en-US" dirty="0" smtClean="0"/>
              <a:t>で実行</a:t>
            </a:r>
          </a:p>
          <a:p>
            <a:endParaRPr kumimoji="1" lang="ja-JP" altLang="en-US" dirty="0" smtClean="0"/>
          </a:p>
          <a:p>
            <a:r>
              <a:rPr lang="ja-JP" altLang="en-US" dirty="0" smtClean="0"/>
              <a:t>黄色い</a:t>
            </a:r>
            <a:r>
              <a:rPr lang="ja-JP" altLang="en-US" dirty="0" smtClean="0"/>
              <a:t>ブロックがくるくる回って</a:t>
            </a:r>
            <a:r>
              <a:rPr lang="ja-JP" altLang="en-US" dirty="0" err="1" smtClean="0"/>
              <a:t>れば</a:t>
            </a:r>
            <a:r>
              <a:rPr lang="en-US" altLang="ja-JP" dirty="0" smtClean="0"/>
              <a:t>OK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メイリオ祭り">
      <a:majorFont>
        <a:latin typeface="Century Gothic"/>
        <a:ea typeface="メイリオ"/>
        <a:cs typeface=""/>
      </a:majorFont>
      <a:minorFont>
        <a:latin typeface="Century Gothic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439</Words>
  <Application>Microsoft Office PowerPoint</Application>
  <PresentationFormat>画面に合わせる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テーマ</vt:lpstr>
      <vt:lpstr>Visual Studioの使い方</vt:lpstr>
      <vt:lpstr>注意事項</vt:lpstr>
      <vt:lpstr>ダウンロードするもの</vt:lpstr>
      <vt:lpstr>セットアップ手順(1)</vt:lpstr>
      <vt:lpstr>セットアップ手順(2)</vt:lpstr>
      <vt:lpstr>プロジェクトの作り方</vt:lpstr>
      <vt:lpstr>プロジェクト作成画面(1)</vt:lpstr>
      <vt:lpstr>プロジェクト作成画面(2)</vt:lpstr>
      <vt:lpstr>早速動かそう</vt:lpstr>
      <vt:lpstr>FKUTを使いたい</vt:lpstr>
      <vt:lpstr>追加設定</vt:lpstr>
      <vt:lpstr>サウンド関連のDLLを追加</vt:lpstr>
      <vt:lpstr>FKUTは使っちゃいけないの？</vt:lpstr>
      <vt:lpstr>直接実行したい場合</vt:lpstr>
      <vt:lpstr>他人に配布したい場合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Studioの使い方</dc:title>
  <dc:creator>rita</dc:creator>
  <cp:lastModifiedBy>竹内 亮太</cp:lastModifiedBy>
  <cp:revision>10</cp:revision>
  <dcterms:created xsi:type="dcterms:W3CDTF">2010-04-27T15:48:15Z</dcterms:created>
  <dcterms:modified xsi:type="dcterms:W3CDTF">2011-04-27T07:22:20Z</dcterms:modified>
</cp:coreProperties>
</file>