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90" r:id="rId4"/>
    <p:sldId id="298" r:id="rId5"/>
    <p:sldId id="299" r:id="rId6"/>
    <p:sldId id="300" r:id="rId7"/>
    <p:sldId id="301" r:id="rId8"/>
    <p:sldId id="291" r:id="rId9"/>
    <p:sldId id="302" r:id="rId10"/>
    <p:sldId id="303" r:id="rId11"/>
    <p:sldId id="297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686C-44B3-41AA-A25A-94F729BC2E34}" type="datetimeFigureOut">
              <a:rPr kumimoji="1" lang="ja-JP" altLang="en-US" smtClean="0"/>
              <a:pPr/>
              <a:t>2011/6/29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kumimoji="1" lang="en-US" altLang="ja-JP" dirty="0" smtClean="0"/>
              <a:t>III,V</a:t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＜インタラクティブ・ゲーム制作＞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プログラミングコース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lang="ja-JP" altLang="en-US" dirty="0" smtClean="0"/>
              <a:t>ゲームで使える行列演算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後は別添えの資料を参照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なんでもパワポは難しい</a:t>
            </a:r>
            <a:endParaRPr kumimoji="1" lang="en-US" altLang="ja-JP" dirty="0" smtClean="0"/>
          </a:p>
          <a:p>
            <a:r>
              <a:rPr lang="ja-JP" altLang="en-US" dirty="0" smtClean="0"/>
              <a:t>なん</a:t>
            </a:r>
            <a:r>
              <a:rPr lang="ja-JP" altLang="en-US" dirty="0" smtClean="0"/>
              <a:t>でも</a:t>
            </a:r>
            <a:r>
              <a:rPr lang="en-US" altLang="ja-JP" dirty="0" smtClean="0"/>
              <a:t>PDF</a:t>
            </a:r>
            <a:r>
              <a:rPr lang="ja-JP" altLang="en-US" dirty="0" smtClean="0"/>
              <a:t>は大変</a:t>
            </a:r>
            <a:r>
              <a:rPr lang="en-US" altLang="ja-JP" dirty="0" smtClean="0"/>
              <a:t>…</a:t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でも個人的には好き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資料「モデル座標系と行列による変換 </a:t>
            </a:r>
            <a:r>
              <a:rPr lang="ja-JP" altLang="en-US" dirty="0" smtClean="0"/>
              <a:t>」の最後に載っている課題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今日の資料構成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いつにもましてバラバラです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行列の演算ルールについては</a:t>
            </a:r>
            <a:r>
              <a:rPr kumimoji="1" lang="en-US" altLang="ja-JP" dirty="0" smtClean="0"/>
              <a:t>Vector.pdf</a:t>
            </a:r>
          </a:p>
          <a:p>
            <a:pPr lvl="1"/>
            <a:r>
              <a:rPr lang="ja-JP" altLang="en-US" dirty="0" smtClean="0"/>
              <a:t>「変換」の扱いについては</a:t>
            </a:r>
            <a:r>
              <a:rPr lang="en-US" altLang="ja-JP" dirty="0" smtClean="0"/>
              <a:t>CG</a:t>
            </a:r>
            <a:r>
              <a:rPr lang="ja-JP" altLang="en-US" dirty="0" smtClean="0"/>
              <a:t>基礎の資料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プログラミングでの扱いはお手製</a:t>
            </a:r>
            <a:r>
              <a:rPr kumimoji="1" lang="en-US" altLang="ja-JP" dirty="0" smtClean="0"/>
              <a:t>PDF</a:t>
            </a:r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まとめろよ！</a:t>
            </a: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話ですよね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ごめんね、先生へ</a:t>
            </a:r>
            <a:r>
              <a:rPr lang="ja-JP" altLang="en-US" dirty="0" err="1" smtClean="0"/>
              <a:t>っぽこで</a:t>
            </a:r>
            <a:r>
              <a:rPr lang="ja-JP" altLang="en-US" dirty="0" smtClean="0"/>
              <a:t>ごめんね</a:t>
            </a:r>
            <a:endParaRPr kumimoji="1" lang="en-US" altLang="ja-JP" dirty="0" smtClean="0"/>
          </a:p>
          <a:p>
            <a:pPr lvl="1"/>
            <a:endParaRPr kumimoji="1" lang="ja-JP" altLang="en-US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今日の知識でできること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空間全体中における位置関係と、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各モデル</a:t>
            </a:r>
            <a:r>
              <a:rPr lang="ja-JP" altLang="en-US" dirty="0" smtClean="0"/>
              <a:t>の位置や向きを基準にした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計算が自由に行き来できるようになる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グローバル</a:t>
            </a:r>
            <a:r>
              <a:rPr kumimoji="1" lang="ja-JP" altLang="en-US" dirty="0" smtClean="0"/>
              <a:t>座標とローカル座標</a:t>
            </a:r>
            <a:endParaRPr kumimoji="1" lang="en-US" altLang="ja-JP" dirty="0" smtClean="0"/>
          </a:p>
          <a:p>
            <a:r>
              <a:rPr lang="ja-JP" altLang="en-US" dirty="0" smtClean="0"/>
              <a:t>親子</a:t>
            </a:r>
            <a:r>
              <a:rPr lang="ja-JP" altLang="en-US" dirty="0" smtClean="0"/>
              <a:t>関係の真髄が言葉と感覚と数式で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理解できる</a:t>
            </a:r>
            <a:endParaRPr lang="en-US" altLang="ja-JP" dirty="0" smtClean="0"/>
          </a:p>
          <a:p>
            <a:r>
              <a:rPr kumimoji="1" lang="ja-JP" altLang="en-US" dirty="0" smtClean="0"/>
              <a:t>行列とベクトルのマリアージュに嫉妬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東西南北と前後左右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絶対的な方角はコロコロ変わらない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変わったら</a:t>
            </a:r>
            <a:r>
              <a:rPr kumimoji="1" lang="ja-JP" altLang="en-US" dirty="0" smtClean="0"/>
              <a:t>困るよ</a:t>
            </a:r>
            <a:r>
              <a:rPr kumimoji="1" lang="ja-JP" altLang="en-US" dirty="0" smtClean="0"/>
              <a:t>ね</a:t>
            </a:r>
            <a:endParaRPr kumimoji="1" lang="en-US" altLang="ja-JP" dirty="0" smtClean="0"/>
          </a:p>
          <a:p>
            <a:r>
              <a:rPr kumimoji="1" lang="ja-JP" altLang="en-US" dirty="0" smtClean="0"/>
              <a:t>だが、自分の向いている向きに対して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「前後左右」の方向を考える事が多い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道案内の全て</a:t>
            </a:r>
            <a:r>
              <a:rPr lang="ja-JP" altLang="en-US" dirty="0" smtClean="0"/>
              <a:t>が東西南北で書かれていたら、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コンパスとか</a:t>
            </a:r>
            <a:r>
              <a:rPr lang="en-US" altLang="ja-JP" dirty="0" smtClean="0"/>
              <a:t>GPS</a:t>
            </a:r>
            <a:r>
              <a:rPr lang="ja-JP" altLang="en-US" dirty="0" smtClean="0"/>
              <a:t>付きケータイなしでは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大都会を生き延びることはできないぞ！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どっちも大事</a:t>
            </a:r>
            <a:r>
              <a:rPr lang="ja-JP" altLang="en-US" dirty="0" smtClean="0"/>
              <a:t>、</a:t>
            </a:r>
            <a:r>
              <a:rPr kumimoji="1" lang="en-US" altLang="ja-JP" dirty="0" smtClean="0"/>
              <a:t>3DCG</a:t>
            </a:r>
            <a:r>
              <a:rPr kumimoji="1" lang="ja-JP" altLang="en-US" dirty="0" smtClean="0"/>
              <a:t>でも大事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グローバル座標系と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ローカル座標系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グローバル座標の一例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世界の中心を</a:t>
            </a:r>
            <a:r>
              <a:rPr kumimoji="1" lang="en-US" altLang="ja-JP" dirty="0" smtClean="0"/>
              <a:t>(0,0,0)</a:t>
            </a:r>
            <a:r>
              <a:rPr kumimoji="1" lang="ja-JP" altLang="en-US" dirty="0" smtClean="0"/>
              <a:t>とし、東西方向を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軸、南北方向を</a:t>
            </a:r>
            <a:r>
              <a:rPr kumimoji="1" lang="en-US" altLang="ja-JP" dirty="0" smtClean="0"/>
              <a:t>Z</a:t>
            </a:r>
            <a:r>
              <a:rPr kumimoji="1" lang="ja-JP" altLang="en-US" dirty="0" smtClean="0"/>
              <a:t>軸、天地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高さ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方向を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軸とする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ローカル座標系の一例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空間中のモデルが居る位置を</a:t>
            </a:r>
            <a:r>
              <a:rPr kumimoji="1" lang="en-US" altLang="ja-JP" dirty="0" smtClean="0"/>
              <a:t>(0,0,0)</a:t>
            </a:r>
            <a:r>
              <a:rPr kumimoji="1" lang="ja-JP" altLang="en-US" dirty="0" smtClean="0"/>
              <a:t>とし、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向いている方向に対しての左右方向を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軸、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前後方向を</a:t>
            </a:r>
            <a:r>
              <a:rPr kumimoji="1" lang="en-US" altLang="ja-JP" dirty="0" smtClean="0"/>
              <a:t>Z</a:t>
            </a:r>
            <a:r>
              <a:rPr kumimoji="1" lang="ja-JP" altLang="en-US" dirty="0" smtClean="0"/>
              <a:t>軸、上下方向を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軸とする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これらを使い分ける必要がある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例えばこんな時どうする？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あるモデルのローカル座標系の座標</a:t>
            </a:r>
            <a:r>
              <a:rPr kumimoji="1" lang="en-US" altLang="ja-JP" dirty="0" smtClean="0"/>
              <a:t>P</a:t>
            </a:r>
            <a:r>
              <a:rPr lang="ja-JP" altLang="en-US" dirty="0" smtClean="0"/>
              <a:t>を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グローバル座標系に持って行くとどんな座標値になるだろうか？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例：あるキャラモデルが剣を持っていて、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その剣がグローバル座標系のどこに位置することになるのかを知りたい</a:t>
            </a:r>
            <a:endParaRPr lang="en-US" altLang="ja-JP" dirty="0" smtClean="0"/>
          </a:p>
          <a:p>
            <a:r>
              <a:rPr kumimoji="1" lang="ja-JP" altLang="en-US" dirty="0" smtClean="0"/>
              <a:t>グローバル座標</a:t>
            </a:r>
            <a:r>
              <a:rPr kumimoji="1" lang="ja-JP" altLang="en-US" dirty="0" smtClean="0"/>
              <a:t>系のある座標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は、あるモデルのローカル座標系ではどんな座標値になるだろうか？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例：マップ上のあるシンボルが、キャラから見てどのような方向、距離に見えることになるのかを知りたい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座標系から座標系への変換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それを実現するのが「行列」</a:t>
            </a:r>
            <a:endParaRPr kumimoji="1" lang="en-US" altLang="ja-JP" dirty="0" smtClean="0"/>
          </a:p>
          <a:p>
            <a:r>
              <a:rPr lang="ja-JP" altLang="en-US" dirty="0" smtClean="0"/>
              <a:t>行列にベクトルを掛けると、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座標変換したベクトルが得られる</a:t>
            </a:r>
            <a:endParaRPr lang="en-US" altLang="ja-JP" dirty="0" smtClean="0"/>
          </a:p>
          <a:p>
            <a:r>
              <a:rPr kumimoji="1" lang="ja-JP" altLang="en-US" dirty="0" smtClean="0"/>
              <a:t>行列に行列を掛けると、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それぞれの行列による座標変換を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合成した行列が得られる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行列演算のルール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Vector.pdf</a:t>
            </a:r>
            <a:r>
              <a:rPr kumimoji="1" lang="ja-JP" altLang="en-US" dirty="0" smtClean="0"/>
              <a:t>を参照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これだけではどう役立つか分からないので、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続きは他の資料で</a:t>
            </a:r>
            <a:endParaRPr lang="en-US" altLang="ja-JP" dirty="0" smtClean="0"/>
          </a:p>
          <a:p>
            <a:r>
              <a:rPr lang="ja-JP" altLang="en-US" dirty="0" smtClean="0"/>
              <a:t>押さえて欲しいポイント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主に使うの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行列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行列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行列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ベクトル</a:t>
            </a:r>
            <a:r>
              <a:rPr kumimoji="1" lang="en-US" altLang="ja-JP" dirty="0" smtClean="0"/>
              <a:t>”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単位行列の存在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逆行列の存在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変換行列の成分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拡大縮小行列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ベクトル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x,y,z</a:t>
            </a:r>
            <a:r>
              <a:rPr lang="ja-JP" altLang="en-US" dirty="0" smtClean="0"/>
              <a:t>をそれぞれ実数倍したものが得られる</a:t>
            </a:r>
            <a:endParaRPr lang="en-US" altLang="ja-JP" dirty="0" smtClean="0"/>
          </a:p>
          <a:p>
            <a:r>
              <a:rPr kumimoji="1" lang="ja-JP" altLang="en-US" dirty="0" smtClean="0"/>
              <a:t>回転</a:t>
            </a:r>
            <a:r>
              <a:rPr kumimoji="1" lang="ja-JP" altLang="en-US" dirty="0" smtClean="0"/>
              <a:t>行列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回転</a:t>
            </a:r>
            <a:r>
              <a:rPr lang="ja-JP" altLang="en-US" dirty="0" smtClean="0"/>
              <a:t>角</a:t>
            </a:r>
            <a:r>
              <a:rPr lang="en-US" altLang="ja-JP" dirty="0" smtClean="0"/>
              <a:t>θ</a:t>
            </a:r>
            <a:r>
              <a:rPr lang="ja-JP" altLang="en-US" dirty="0" smtClean="0"/>
              <a:t>に基づいてベクトル</a:t>
            </a:r>
            <a:r>
              <a:rPr lang="en-US" altLang="ja-JP" dirty="0" err="1" smtClean="0"/>
              <a:t>x,y,z</a:t>
            </a:r>
            <a:r>
              <a:rPr lang="ja-JP" altLang="en-US" dirty="0" smtClean="0"/>
              <a:t>を回転したベクトルが得られる</a:t>
            </a:r>
            <a:endParaRPr lang="en-US" altLang="ja-JP" dirty="0" smtClean="0"/>
          </a:p>
          <a:p>
            <a:r>
              <a:rPr kumimoji="1" lang="ja-JP" altLang="en-US" dirty="0" smtClean="0"/>
              <a:t>平行</a:t>
            </a:r>
            <a:r>
              <a:rPr kumimoji="1" lang="ja-JP" altLang="en-US" dirty="0" smtClean="0"/>
              <a:t>移動行列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ベクトル</a:t>
            </a:r>
            <a:r>
              <a:rPr lang="en-US" altLang="ja-JP" dirty="0" err="1" smtClean="0"/>
              <a:t>x,y,z</a:t>
            </a:r>
            <a:r>
              <a:rPr lang="ja-JP" altLang="en-US" dirty="0" smtClean="0"/>
              <a:t>にそれぞれの平行移動成分を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足し合わせたベクトルが得られる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2364</TotalTime>
  <Words>294</Words>
  <Application>Microsoft Office PowerPoint</Application>
  <PresentationFormat>画面に合わせる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プロジェクト演習III,V ＜インタラクティブ・ゲーム制作＞ プログラミングコース</vt:lpstr>
      <vt:lpstr>今日の資料構成</vt:lpstr>
      <vt:lpstr>今日の知識でできること</vt:lpstr>
      <vt:lpstr>東西南北と前後左右</vt:lpstr>
      <vt:lpstr>グローバル座標系と ローカル座標系</vt:lpstr>
      <vt:lpstr>例えばこんな時どうする？</vt:lpstr>
      <vt:lpstr>座標系から座標系への変換</vt:lpstr>
      <vt:lpstr>行列演算のルール</vt:lpstr>
      <vt:lpstr>変換行列の成分</vt:lpstr>
      <vt:lpstr>後は別添えの資料を参照</vt:lpstr>
      <vt:lpstr>今日の課題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プロジェクト演習 インタラクティブゲーム制作 プログラミングコース</dc:title>
  <dc:creator>rita</dc:creator>
  <cp:lastModifiedBy>竹内 亮太</cp:lastModifiedBy>
  <cp:revision>209</cp:revision>
  <dcterms:created xsi:type="dcterms:W3CDTF">2009-04-23T09:33:46Z</dcterms:created>
  <dcterms:modified xsi:type="dcterms:W3CDTF">2011-06-29T06:41:14Z</dcterms:modified>
</cp:coreProperties>
</file>