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88" r:id="rId4"/>
    <p:sldId id="289" r:id="rId5"/>
    <p:sldId id="291" r:id="rId6"/>
    <p:sldId id="290" r:id="rId7"/>
    <p:sldId id="292" r:id="rId8"/>
    <p:sldId id="293" r:id="rId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83" d="100"/>
          <a:sy n="83" d="100"/>
        </p:scale>
        <p:origin x="-76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2010/7/7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2010/7/7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2010/7/7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2010/7/7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2010/7/7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2010/7/7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B64686C-44B3-41AA-A25A-94F729BC2E34}" type="datetimeFigureOut">
              <a:rPr kumimoji="1" lang="ja-JP" altLang="en-US" smtClean="0"/>
              <a:pPr/>
              <a:t>2010/7/7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B64686C-44B3-41AA-A25A-94F729BC2E34}" type="datetimeFigureOut">
              <a:rPr kumimoji="1" lang="ja-JP" altLang="en-US" smtClean="0"/>
              <a:pPr/>
              <a:t>2010/7/7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B64686C-44B3-41AA-A25A-94F729BC2E34}" type="datetimeFigureOut">
              <a:rPr kumimoji="1" lang="ja-JP" altLang="en-US" smtClean="0"/>
              <a:pPr/>
              <a:t>2010/7/7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2010/7/7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2010/7/7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64686C-44B3-41AA-A25A-94F729BC2E34}" type="datetimeFigureOut">
              <a:rPr kumimoji="1" lang="ja-JP" altLang="en-US" smtClean="0"/>
              <a:pPr/>
              <a:t>2010/7/7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9748A6-BFA1-4A1A-AAE8-49455CCA684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メイリオ" pitchFamily="50" charset="-128"/>
          <a:ea typeface="メイリオ"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プロジェクト演習</a:t>
            </a:r>
            <a:r>
              <a:rPr kumimoji="1" lang="en-US" altLang="ja-JP" dirty="0" smtClean="0"/>
              <a:t>III,V</a:t>
            </a:r>
            <a:br>
              <a:rPr kumimoji="1" lang="en-US" altLang="ja-JP" dirty="0" smtClean="0"/>
            </a:br>
            <a:r>
              <a:rPr kumimoji="1" lang="ja-JP" altLang="en-US" sz="4000" dirty="0" smtClean="0"/>
              <a:t>＜インタラクティブ・ゲーム制作＞</a:t>
            </a:r>
            <a:r>
              <a:rPr kumimoji="1" lang="en-US" altLang="ja-JP" dirty="0" smtClean="0"/>
              <a:t/>
            </a:r>
            <a:br>
              <a:rPr kumimoji="1" lang="en-US" altLang="ja-JP" dirty="0" smtClean="0"/>
            </a:br>
            <a:r>
              <a:rPr lang="ja-JP" altLang="en-US" dirty="0"/>
              <a:t>プログラミングコース</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第</a:t>
            </a:r>
            <a:r>
              <a:rPr kumimoji="1" lang="en-US" altLang="ja-JP" dirty="0" smtClean="0"/>
              <a:t>11</a:t>
            </a:r>
            <a:r>
              <a:rPr kumimoji="1" lang="ja-JP" altLang="en-US" dirty="0" smtClean="0"/>
              <a:t>回</a:t>
            </a:r>
            <a:endParaRPr kumimoji="1" lang="en-US" altLang="ja-JP" dirty="0" smtClean="0"/>
          </a:p>
          <a:p>
            <a:r>
              <a:rPr kumimoji="1" lang="ja-JP" altLang="en-US" dirty="0" smtClean="0"/>
              <a:t>コードレビュー</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今日の生け贄</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新風「</a:t>
            </a:r>
            <a:r>
              <a:rPr lang="en-US" altLang="ja-JP" dirty="0" err="1" smtClean="0"/>
              <a:t>AniminiA</a:t>
            </a:r>
            <a:r>
              <a:rPr lang="ja-JP" altLang="en-US" dirty="0" smtClean="0"/>
              <a:t>」</a:t>
            </a:r>
            <a:endParaRPr lang="en-US" altLang="ja-JP" dirty="0" smtClean="0"/>
          </a:p>
          <a:p>
            <a:endParaRPr kumimoji="1" lang="ja-JP" altLang="en-US" dirty="0" smtClean="0"/>
          </a:p>
          <a:p>
            <a:r>
              <a:rPr kumimoji="1" lang="ja-JP" altLang="en-US" dirty="0" smtClean="0"/>
              <a:t>傾向と対策</a:t>
            </a:r>
          </a:p>
          <a:p>
            <a:pPr lvl="1"/>
            <a:r>
              <a:rPr kumimoji="1" lang="ja-JP" altLang="en-US" dirty="0" smtClean="0"/>
              <a:t>継承を積極的に使用</a:t>
            </a:r>
            <a:endParaRPr kumimoji="1" lang="en-US" altLang="ja-JP" dirty="0" smtClean="0"/>
          </a:p>
          <a:p>
            <a:pPr lvl="1"/>
            <a:r>
              <a:rPr lang="ja-JP" altLang="en-US" dirty="0" smtClean="0"/>
              <a:t>何度</a:t>
            </a:r>
            <a:r>
              <a:rPr lang="ja-JP" altLang="en-US" dirty="0" smtClean="0"/>
              <a:t>も</a:t>
            </a:r>
            <a:r>
              <a:rPr lang="ja-JP" altLang="en-US" dirty="0" smtClean="0"/>
              <a:t>練り直した</a:t>
            </a:r>
            <a:r>
              <a:rPr lang="ja-JP" altLang="en-US" dirty="0" smtClean="0"/>
              <a:t>と思われる設計</a:t>
            </a:r>
            <a:endParaRPr lang="en-US" altLang="ja-JP" dirty="0" smtClean="0"/>
          </a:p>
          <a:p>
            <a:pPr lvl="1"/>
            <a:r>
              <a:rPr kumimoji="1" lang="ja-JP" altLang="en-US" dirty="0" smtClean="0"/>
              <a:t>設計</a:t>
            </a:r>
            <a:r>
              <a:rPr kumimoji="1" lang="ja-JP" altLang="en-US" dirty="0" smtClean="0"/>
              <a:t>は</a:t>
            </a:r>
            <a:r>
              <a:rPr kumimoji="1" lang="ja-JP" altLang="en-US" dirty="0" smtClean="0"/>
              <a:t>いいけど</a:t>
            </a:r>
            <a:r>
              <a:rPr kumimoji="1" lang="ja-JP" altLang="en-US" dirty="0" smtClean="0"/>
              <a:t>、中身になるとべらんめぇ状態な部分も</a:t>
            </a:r>
            <a:endParaRPr kumimoji="1" lang="en-US" altLang="ja-JP" dirty="0" smtClean="0"/>
          </a:p>
          <a:p>
            <a:pPr lvl="1"/>
            <a:endParaRPr kumimoji="1"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よいところ</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ゲームの処理自体と、状態遷移を担当するクラスとを分離しているのは</a:t>
            </a:r>
            <a:r>
              <a:rPr kumimoji="1" lang="en-US" altLang="ja-JP" dirty="0" smtClean="0"/>
              <a:t>Good</a:t>
            </a:r>
            <a:endParaRPr kumimoji="1" lang="en-US" altLang="ja-JP" dirty="0" smtClean="0"/>
          </a:p>
          <a:p>
            <a:r>
              <a:rPr lang="ja-JP" altLang="en-US" dirty="0" smtClean="0"/>
              <a:t>「管理クラス」の導入</a:t>
            </a:r>
            <a:endParaRPr lang="en-US" altLang="ja-JP" dirty="0" smtClean="0"/>
          </a:p>
          <a:p>
            <a:pPr lvl="1"/>
            <a:r>
              <a:rPr lang="ja-JP" altLang="en-US" dirty="0" smtClean="0"/>
              <a:t>「敵」クラスを直接利用するのではなく、</a:t>
            </a:r>
            <a:r>
              <a:rPr lang="en-US" altLang="ja-JP" dirty="0" smtClean="0"/>
              <a:t/>
            </a:r>
            <a:br>
              <a:rPr lang="en-US" altLang="ja-JP" dirty="0" smtClean="0"/>
            </a:br>
            <a:r>
              <a:rPr lang="ja-JP" altLang="en-US" dirty="0" smtClean="0"/>
              <a:t>敵クラスをまとめて管理するクラスを利用</a:t>
            </a:r>
            <a:endParaRPr lang="en-US" altLang="ja-JP" dirty="0" smtClean="0"/>
          </a:p>
          <a:p>
            <a:r>
              <a:rPr lang="ja-JP" altLang="en-US" dirty="0" smtClean="0"/>
              <a:t>継承</a:t>
            </a:r>
            <a:r>
              <a:rPr lang="ja-JP" altLang="en-US" dirty="0" smtClean="0"/>
              <a:t>の</a:t>
            </a:r>
            <a:r>
              <a:rPr lang="ja-JP" altLang="en-US" dirty="0" smtClean="0"/>
              <a:t>積極的</a:t>
            </a:r>
            <a:r>
              <a:rPr lang="ja-JP" altLang="en-US" dirty="0" smtClean="0"/>
              <a:t>な利用</a:t>
            </a:r>
            <a:endParaRPr lang="en-US" altLang="ja-JP" dirty="0" smtClean="0"/>
          </a:p>
          <a:p>
            <a:pPr lvl="1"/>
            <a:r>
              <a:rPr lang="ja-JP" altLang="en-US" dirty="0" smtClean="0"/>
              <a:t>もったいない部分もありますが</a:t>
            </a:r>
            <a:endParaRPr lang="en-US" altLang="ja-JP" dirty="0" smtClean="0"/>
          </a:p>
          <a:p>
            <a:r>
              <a:rPr lang="ja-JP" altLang="en-US" dirty="0" smtClean="0"/>
              <a:t>きっちり</a:t>
            </a:r>
            <a:r>
              <a:rPr lang="ja-JP" altLang="en-US" dirty="0" smtClean="0"/>
              <a:t>したファイル仕分け</a:t>
            </a:r>
            <a:endParaRPr lang="ja-JP" alt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つっこみどころ</a:t>
            </a:r>
            <a:endParaRPr kumimoji="1" lang="ja-JP" altLang="en-US" dirty="0"/>
          </a:p>
        </p:txBody>
      </p:sp>
      <p:sp>
        <p:nvSpPr>
          <p:cNvPr id="4" name="コンテンツ プレースホルダ 3"/>
          <p:cNvSpPr>
            <a:spLocks noGrp="1"/>
          </p:cNvSpPr>
          <p:nvPr>
            <p:ph idx="1"/>
          </p:nvPr>
        </p:nvSpPr>
        <p:spPr/>
        <p:txBody>
          <a:bodyPr>
            <a:normAutofit/>
          </a:bodyPr>
          <a:lstStyle/>
          <a:p>
            <a:r>
              <a:rPr kumimoji="1" lang="ja-JP" altLang="en-US" dirty="0" smtClean="0"/>
              <a:t>なぜそこでポリモフィズムじゃないのか</a:t>
            </a:r>
            <a:endParaRPr kumimoji="1" lang="en-US" altLang="ja-JP" dirty="0" smtClean="0"/>
          </a:p>
          <a:p>
            <a:pPr lvl="1"/>
            <a:r>
              <a:rPr kumimoji="1" lang="ja-JP" altLang="en-US" dirty="0" smtClean="0"/>
              <a:t>使いづらい気持ちも分かるが</a:t>
            </a:r>
            <a:r>
              <a:rPr kumimoji="1" lang="ja-JP" altLang="en-US" dirty="0" err="1" smtClean="0"/>
              <a:t>。。。</a:t>
            </a:r>
            <a:endParaRPr kumimoji="1" lang="en-US" altLang="ja-JP" dirty="0" smtClean="0"/>
          </a:p>
          <a:p>
            <a:r>
              <a:rPr kumimoji="1" lang="ja-JP" altLang="en-US" dirty="0" smtClean="0"/>
              <a:t>メモリ管理的にデンジャラスすぎる部分がちらほら</a:t>
            </a:r>
            <a:endParaRPr kumimoji="1" lang="en-US" altLang="ja-JP" dirty="0" smtClean="0"/>
          </a:p>
          <a:p>
            <a:r>
              <a:rPr lang="en-US" altLang="ja-JP" dirty="0" smtClean="0"/>
              <a:t>u</a:t>
            </a:r>
            <a:r>
              <a:rPr lang="en-US" altLang="ja-JP" dirty="0" smtClean="0"/>
              <a:t>pdate()</a:t>
            </a:r>
            <a:r>
              <a:rPr lang="ja-JP" altLang="en-US" dirty="0" smtClean="0"/>
              <a:t>関数は長くなっちゃうよねぇ～</a:t>
            </a:r>
            <a:endParaRPr lang="en-US" altLang="ja-JP" dirty="0" smtClean="0"/>
          </a:p>
          <a:p>
            <a:pPr lvl="1"/>
            <a:r>
              <a:rPr kumimoji="1" lang="en-US" altLang="ja-JP" dirty="0" smtClean="0"/>
              <a:t>private</a:t>
            </a:r>
            <a:r>
              <a:rPr kumimoji="1" lang="ja-JP" altLang="en-US" dirty="0" smtClean="0"/>
              <a:t>関数が少ないよね</a:t>
            </a:r>
            <a:endParaRPr kumimoji="1" lang="en-US" altLang="ja-JP" dirty="0" smtClean="0"/>
          </a:p>
          <a:p>
            <a:r>
              <a:rPr lang="ja-JP" altLang="en-US" dirty="0" smtClean="0"/>
              <a:t>本来</a:t>
            </a:r>
            <a:r>
              <a:rPr lang="ja-JP" altLang="en-US" dirty="0" smtClean="0"/>
              <a:t>はこうしたいんだけど、時間がなくなると～というのはよく伝わってくる</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Java</a:t>
            </a:r>
            <a:r>
              <a:rPr kumimoji="1" lang="ja-JP" altLang="en-US" dirty="0" smtClean="0"/>
              <a:t>との継承の違い</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kumimoji="1" lang="ja-JP" altLang="en-US" dirty="0" smtClean="0"/>
              <a:t>デストラクタは必ず</a:t>
            </a:r>
            <a:r>
              <a:rPr kumimoji="1" lang="en-US" altLang="ja-JP" dirty="0" smtClean="0"/>
              <a:t>virtual</a:t>
            </a:r>
          </a:p>
          <a:p>
            <a:pPr lvl="1"/>
            <a:r>
              <a:rPr lang="ja-JP" altLang="en-US" dirty="0" smtClean="0"/>
              <a:t>致命的</a:t>
            </a:r>
            <a:r>
              <a:rPr lang="ja-JP" altLang="en-US" dirty="0" smtClean="0"/>
              <a:t>なリークが起きる</a:t>
            </a:r>
            <a:endParaRPr kumimoji="1" lang="en-US" altLang="ja-JP" dirty="0" smtClean="0"/>
          </a:p>
          <a:p>
            <a:r>
              <a:rPr lang="ja-JP" altLang="en-US" dirty="0" smtClean="0"/>
              <a:t>オーバーライドする可能性のあるメンバ関数は</a:t>
            </a:r>
            <a:r>
              <a:rPr lang="en-US" altLang="ja-JP" dirty="0" smtClean="0"/>
              <a:t>virtual</a:t>
            </a:r>
          </a:p>
          <a:p>
            <a:pPr lvl="1"/>
            <a:r>
              <a:rPr lang="en-US" altLang="ja-JP" dirty="0" smtClean="0"/>
              <a:t>virtual</a:t>
            </a:r>
            <a:r>
              <a:rPr lang="ja-JP" altLang="en-US" dirty="0" smtClean="0"/>
              <a:t>がないと、ポリモフィズムを使った時でも親クラスのメンバ関数が呼ばれてしまう</a:t>
            </a:r>
            <a:endParaRPr lang="en-US" altLang="ja-JP" dirty="0" smtClean="0"/>
          </a:p>
          <a:p>
            <a:pPr lvl="1"/>
            <a:r>
              <a:rPr lang="en-US" altLang="ja-JP" dirty="0" err="1" smtClean="0"/>
              <a:t>absract</a:t>
            </a:r>
            <a:r>
              <a:rPr lang="ja-JP" altLang="en-US" dirty="0" smtClean="0"/>
              <a:t>に相当するのは純粋仮想関数</a:t>
            </a:r>
            <a:r>
              <a:rPr lang="en-US" altLang="ja-JP" dirty="0" smtClean="0"/>
              <a:t/>
            </a:r>
            <a:br>
              <a:rPr lang="en-US" altLang="ja-JP" dirty="0" smtClean="0"/>
            </a:br>
            <a:r>
              <a:rPr lang="en-US" altLang="ja-JP" dirty="0" smtClean="0"/>
              <a:t>(virtual void update() = 0;)</a:t>
            </a:r>
          </a:p>
          <a:p>
            <a:r>
              <a:rPr lang="en-US" altLang="ja-JP" dirty="0" smtClean="0"/>
              <a:t>super()</a:t>
            </a:r>
            <a:r>
              <a:rPr lang="ja-JP" altLang="en-US" dirty="0" smtClean="0"/>
              <a:t>がない</a:t>
            </a:r>
            <a:endParaRPr lang="en-US" altLang="ja-JP" dirty="0" smtClean="0"/>
          </a:p>
          <a:p>
            <a:pPr lvl="1"/>
            <a:r>
              <a:rPr lang="ja-JP" altLang="en-US" dirty="0" smtClean="0"/>
              <a:t>コンストラクタでの書式や、親クラスのメンバ関数呼び出し方法が異なる</a:t>
            </a:r>
            <a:endParaRPr lang="en-US" altLang="ja-JP"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親クラスポインタから</a:t>
            </a:r>
            <a:r>
              <a:rPr kumimoji="1" lang="en-US" altLang="ja-JP" dirty="0" smtClean="0"/>
              <a:t/>
            </a:r>
            <a:br>
              <a:rPr kumimoji="1" lang="en-US" altLang="ja-JP" dirty="0" smtClean="0"/>
            </a:br>
            <a:r>
              <a:rPr kumimoji="1" lang="ja-JP" altLang="en-US" dirty="0" smtClean="0"/>
              <a:t>どの子クラスかを知る方法</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ja-JP" altLang="en-US" dirty="0" smtClean="0"/>
              <a:t>親クラスのヘッダに子クラスの種類を列挙した</a:t>
            </a:r>
            <a:r>
              <a:rPr kumimoji="1" lang="en-US" altLang="ja-JP" dirty="0" err="1" smtClean="0"/>
              <a:t>enum</a:t>
            </a:r>
            <a:r>
              <a:rPr kumimoji="1" lang="ja-JP" altLang="en-US" dirty="0" smtClean="0"/>
              <a:t>型を作り、メンバ変数として持つ</a:t>
            </a:r>
            <a:endParaRPr kumimoji="1" lang="en-US" altLang="ja-JP" dirty="0" smtClean="0"/>
          </a:p>
          <a:p>
            <a:pPr lvl="1"/>
            <a:r>
              <a:rPr lang="ja-JP" altLang="en-US" dirty="0" smtClean="0"/>
              <a:t>そしてその値を返す</a:t>
            </a:r>
            <a:r>
              <a:rPr lang="en-US" altLang="ja-JP" dirty="0" smtClean="0"/>
              <a:t>getter</a:t>
            </a:r>
            <a:r>
              <a:rPr lang="ja-JP" altLang="en-US" dirty="0" smtClean="0"/>
              <a:t>を作る</a:t>
            </a:r>
            <a:endParaRPr kumimoji="1" lang="en-US" altLang="ja-JP" dirty="0" smtClean="0"/>
          </a:p>
          <a:p>
            <a:r>
              <a:rPr lang="ja-JP" altLang="en-US" dirty="0" smtClean="0"/>
              <a:t>子クラス</a:t>
            </a:r>
            <a:r>
              <a:rPr lang="ja-JP" altLang="en-US" dirty="0" smtClean="0"/>
              <a:t>はコンストラクタで、そのメンバ変数に自分自身を表す値を代入する</a:t>
            </a:r>
            <a:endParaRPr lang="en-US" altLang="ja-JP" dirty="0" smtClean="0"/>
          </a:p>
          <a:p>
            <a:r>
              <a:rPr kumimoji="1" lang="ja-JP" altLang="en-US" dirty="0" smtClean="0"/>
              <a:t>こうしておくと</a:t>
            </a:r>
            <a:r>
              <a:rPr kumimoji="1" lang="en-US" altLang="ja-JP" dirty="0" smtClean="0"/>
              <a:t>getter</a:t>
            </a:r>
            <a:r>
              <a:rPr kumimoji="1" lang="ja-JP" altLang="en-US" dirty="0" smtClean="0"/>
              <a:t>の値によって条件分岐が可能</a:t>
            </a:r>
            <a:endParaRPr kumimoji="1" lang="en-US" altLang="ja-JP" dirty="0" smtClean="0"/>
          </a:p>
          <a:p>
            <a:pPr lvl="1"/>
            <a:r>
              <a:rPr lang="ja-JP" altLang="en-US" dirty="0" smtClean="0"/>
              <a:t>ただし</a:t>
            </a:r>
            <a:r>
              <a:rPr lang="ja-JP" altLang="en-US" dirty="0" smtClean="0"/>
              <a:t>、ポリモフィズムのメリットがかなり損なわれる方法なので、多用は禁物</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a:t>
            </a:r>
            <a:r>
              <a:rPr kumimoji="1" lang="en-US" altLang="ja-JP" dirty="0" smtClean="0"/>
              <a:t>rivate</a:t>
            </a:r>
            <a:r>
              <a:rPr kumimoji="1" lang="ja-JP" altLang="en-US" dirty="0" smtClean="0"/>
              <a:t>関数をもっと使おう</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関数が少ない＝</a:t>
            </a:r>
            <a:r>
              <a:rPr kumimoji="1" lang="en-US" altLang="ja-JP" dirty="0" smtClean="0"/>
              <a:t>1</a:t>
            </a:r>
            <a:r>
              <a:rPr kumimoji="1" lang="ja-JP" altLang="en-US" dirty="0" smtClean="0"/>
              <a:t>個</a:t>
            </a:r>
            <a:r>
              <a:rPr kumimoji="1" lang="en-US" altLang="ja-JP" dirty="0" smtClean="0"/>
              <a:t>1</a:t>
            </a:r>
            <a:r>
              <a:rPr kumimoji="1" lang="ja-JP" altLang="en-US" dirty="0" smtClean="0"/>
              <a:t>個の関数がでかい</a:t>
            </a:r>
            <a:endParaRPr kumimoji="1" lang="en-US" altLang="ja-JP" dirty="0" smtClean="0"/>
          </a:p>
          <a:p>
            <a:pPr lvl="1"/>
            <a:r>
              <a:rPr lang="ja-JP" altLang="en-US" dirty="0" smtClean="0"/>
              <a:t>メンテナンス性、可読性を下げる要因</a:t>
            </a:r>
            <a:endParaRPr lang="en-US" altLang="ja-JP" dirty="0" smtClean="0"/>
          </a:p>
          <a:p>
            <a:r>
              <a:rPr lang="ja-JP" altLang="en-US" dirty="0" smtClean="0"/>
              <a:t>特に使い回す予定がない処理でも、</a:t>
            </a:r>
            <a:r>
              <a:rPr lang="en-US" altLang="ja-JP" dirty="0" smtClean="0"/>
              <a:t>1</a:t>
            </a:r>
            <a:r>
              <a:rPr lang="ja-JP" altLang="en-US" dirty="0" smtClean="0"/>
              <a:t>ブロックとしてくくれる処理は関数化する</a:t>
            </a:r>
            <a:endParaRPr lang="en-US" altLang="ja-JP" dirty="0" smtClean="0"/>
          </a:p>
          <a:p>
            <a:pPr lvl="1"/>
            <a:r>
              <a:rPr lang="en-US" altLang="ja-JP" dirty="0" smtClean="0"/>
              <a:t>u</a:t>
            </a:r>
            <a:r>
              <a:rPr kumimoji="1" lang="en-US" altLang="ja-JP" dirty="0" smtClean="0"/>
              <a:t>pdate()</a:t>
            </a:r>
            <a:r>
              <a:rPr kumimoji="1" lang="ja-JP" altLang="en-US" dirty="0" smtClean="0"/>
              <a:t>の見通しがすっきりする</a:t>
            </a:r>
            <a:endParaRPr kumimoji="1" lang="en-US" altLang="ja-JP" dirty="0" smtClean="0"/>
          </a:p>
          <a:p>
            <a:pPr lvl="1"/>
            <a:r>
              <a:rPr kumimoji="1" lang="ja-JP" altLang="en-US" dirty="0" smtClean="0"/>
              <a:t>せっかくクラス化して、メンバ変数には自由にアクセスできるんだからもったいない</a:t>
            </a:r>
            <a:endParaRPr kumimoji="1" lang="en-US" altLang="ja-JP"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カメラワークにもの申す！</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2170</TotalTime>
  <Words>341</Words>
  <Application>Microsoft Office PowerPoint</Application>
  <PresentationFormat>画面に合わせる (4:3)</PresentationFormat>
  <Paragraphs>45</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プロジェクト演習III,V ＜インタラクティブ・ゲーム制作＞ プログラミングコース</vt:lpstr>
      <vt:lpstr>今日の生け贄</vt:lpstr>
      <vt:lpstr>よいところ</vt:lpstr>
      <vt:lpstr>つっこみどころ</vt:lpstr>
      <vt:lpstr>Javaとの継承の違い</vt:lpstr>
      <vt:lpstr>親クラスポインタから どの子クラスかを知る方法</vt:lpstr>
      <vt:lpstr>private関数をもっと使おう</vt:lpstr>
      <vt:lpstr>カメラワークにもの申す！</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プロジェクト演習 インタラクティブゲーム制作 プログラミングコース</dc:title>
  <dc:creator>rita</dc:creator>
  <cp:lastModifiedBy>Ryota Takeuchi</cp:lastModifiedBy>
  <cp:revision>195</cp:revision>
  <dcterms:created xsi:type="dcterms:W3CDTF">2009-04-23T09:33:46Z</dcterms:created>
  <dcterms:modified xsi:type="dcterms:W3CDTF">2010-07-07T09:11:36Z</dcterms:modified>
</cp:coreProperties>
</file>