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90" r:id="rId4"/>
    <p:sldId id="289" r:id="rId5"/>
    <p:sldId id="291" r:id="rId6"/>
    <p:sldId id="292" r:id="rId7"/>
    <p:sldId id="293" r:id="rId8"/>
    <p:sldId id="294" r:id="rId9"/>
    <p:sldId id="295" r:id="rId10"/>
    <p:sldId id="296" r:id="rId11"/>
    <p:sldId id="297"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7" d="100"/>
          <a:sy n="117"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2010/6/9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2010/6/9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7</a:t>
            </a:r>
            <a:r>
              <a:rPr kumimoji="1" lang="ja-JP" altLang="en-US" dirty="0" smtClean="0"/>
              <a:t>回</a:t>
            </a:r>
            <a:endParaRPr kumimoji="1" lang="en-US" altLang="ja-JP" dirty="0" smtClean="0"/>
          </a:p>
          <a:p>
            <a:r>
              <a:rPr kumimoji="1" lang="ja-JP" altLang="en-US" dirty="0" smtClean="0"/>
              <a:t>コードレビュー</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状態を表す定数値</a:t>
            </a:r>
            <a:endParaRPr kumimoji="1" lang="ja-JP" altLang="en-US" dirty="0"/>
          </a:p>
        </p:txBody>
      </p:sp>
      <p:sp>
        <p:nvSpPr>
          <p:cNvPr id="3" name="コンテンツ プレースホルダ 2"/>
          <p:cNvSpPr>
            <a:spLocks noGrp="1"/>
          </p:cNvSpPr>
          <p:nvPr>
            <p:ph sz="half" idx="1"/>
          </p:nvPr>
        </p:nvSpPr>
        <p:spPr/>
        <p:txBody>
          <a:bodyPr/>
          <a:lstStyle/>
          <a:p>
            <a:r>
              <a:rPr kumimoji="1" lang="en-US" altLang="ja-JP" dirty="0" err="1" smtClean="0"/>
              <a:t>enum</a:t>
            </a:r>
            <a:r>
              <a:rPr kumimoji="1" lang="ja-JP" altLang="en-US" dirty="0" smtClean="0"/>
              <a:t>を使った列挙体の使用</a:t>
            </a:r>
            <a:endParaRPr kumimoji="1" lang="en-US" altLang="ja-JP" dirty="0" smtClean="0"/>
          </a:p>
          <a:p>
            <a:pPr lvl="1"/>
            <a:r>
              <a:rPr lang="en-US" altLang="ja-JP" dirty="0" smtClean="0"/>
              <a:t>1</a:t>
            </a:r>
            <a:r>
              <a:rPr lang="ja-JP" altLang="en-US" dirty="0" smtClean="0"/>
              <a:t>はタイトル画面、</a:t>
            </a:r>
            <a:r>
              <a:rPr lang="en-US" altLang="ja-JP" dirty="0" smtClean="0"/>
              <a:t>2</a:t>
            </a:r>
            <a:r>
              <a:rPr lang="ja-JP" altLang="en-US" dirty="0" smtClean="0"/>
              <a:t>はゲーム画面のこと、</a:t>
            </a:r>
            <a:r>
              <a:rPr lang="en-US" altLang="ja-JP" dirty="0" smtClean="0"/>
              <a:t/>
            </a:r>
            <a:br>
              <a:rPr lang="en-US" altLang="ja-JP" dirty="0" smtClean="0"/>
            </a:br>
            <a:r>
              <a:rPr lang="ja-JP" altLang="en-US" dirty="0" smtClean="0"/>
              <a:t>みたいに押し通していくのは厳しい</a:t>
            </a:r>
            <a:endParaRPr lang="en-US" altLang="ja-JP" dirty="0" smtClean="0"/>
          </a:p>
          <a:p>
            <a:pPr lvl="1"/>
            <a:r>
              <a:rPr kumimoji="1" lang="ja-JP" altLang="en-US" dirty="0" smtClean="0"/>
              <a:t>定数名を付けることでソースの可読性が向上</a:t>
            </a:r>
            <a:endParaRPr kumimoji="1" lang="en-US" altLang="ja-JP" dirty="0" smtClean="0"/>
          </a:p>
          <a:p>
            <a:pPr lvl="1"/>
            <a:endParaRPr kumimoji="1" lang="ja-JP" altLang="en-US" dirty="0"/>
          </a:p>
        </p:txBody>
      </p:sp>
      <p:pic>
        <p:nvPicPr>
          <p:cNvPr id="1026" name="Picture 2"/>
          <p:cNvPicPr>
            <a:picLocks noGrp="1" noChangeAspect="1" noChangeArrowheads="1"/>
          </p:cNvPicPr>
          <p:nvPr>
            <p:ph sz="half" idx="2"/>
          </p:nvPr>
        </p:nvPicPr>
        <p:blipFill>
          <a:blip r:embed="rId2" cstate="print"/>
          <a:srcRect l="1679" t="15773" r="64444" b="35435"/>
          <a:stretch>
            <a:fillRect/>
          </a:stretch>
        </p:blipFill>
        <p:spPr bwMode="auto">
          <a:xfrm>
            <a:off x="4716015" y="1412776"/>
            <a:ext cx="4378085" cy="4608511"/>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ポインタでインスタンス管理する場合の注意点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コンストラクタで</a:t>
            </a:r>
            <a:r>
              <a:rPr kumimoji="1" lang="en-US" altLang="ja-JP" dirty="0" smtClean="0"/>
              <a:t>new</a:t>
            </a:r>
            <a:r>
              <a:rPr kumimoji="1" lang="ja-JP" altLang="en-US" dirty="0" err="1" smtClean="0"/>
              <a:t>、</a:t>
            </a:r>
            <a:r>
              <a:rPr kumimoji="1" lang="ja-JP" altLang="en-US" dirty="0" smtClean="0"/>
              <a:t>デストラクタで</a:t>
            </a:r>
            <a:r>
              <a:rPr kumimoji="1" lang="en-US" altLang="ja-JP" dirty="0" smtClean="0"/>
              <a:t>delete</a:t>
            </a:r>
            <a:r>
              <a:rPr kumimoji="1" lang="ja-JP" altLang="en-US" dirty="0" smtClean="0"/>
              <a:t>するなら</a:t>
            </a:r>
            <a:r>
              <a:rPr lang="ja-JP" altLang="en-US" dirty="0" smtClean="0"/>
              <a:t>それはそれで</a:t>
            </a:r>
            <a:r>
              <a:rPr lang="ja-JP" altLang="en-US" dirty="0" smtClean="0"/>
              <a:t>いい</a:t>
            </a:r>
            <a:endParaRPr lang="en-US" altLang="ja-JP" dirty="0" smtClean="0"/>
          </a:p>
          <a:p>
            <a:r>
              <a:rPr kumimoji="1" lang="ja-JP" altLang="en-US" dirty="0" smtClean="0"/>
              <a:t>そうでないなら</a:t>
            </a:r>
            <a:r>
              <a:rPr kumimoji="1" lang="ja-JP" altLang="en-US" dirty="0" smtClean="0"/>
              <a:t>、コンストラクタでメンバのポインタには</a:t>
            </a:r>
            <a:r>
              <a:rPr kumimoji="1" lang="en-US" altLang="ja-JP" dirty="0" smtClean="0"/>
              <a:t>NULL</a:t>
            </a:r>
            <a:r>
              <a:rPr kumimoji="1" lang="ja-JP" altLang="en-US" dirty="0" smtClean="0"/>
              <a:t>を代入するべき</a:t>
            </a:r>
            <a:endParaRPr kumimoji="1" lang="en-US" altLang="ja-JP" dirty="0" smtClean="0"/>
          </a:p>
          <a:p>
            <a:r>
              <a:rPr lang="ja-JP" altLang="en-US" dirty="0" smtClean="0"/>
              <a:t>そして</a:t>
            </a:r>
            <a:r>
              <a:rPr lang="en-US" altLang="ja-JP" dirty="0" smtClean="0"/>
              <a:t>delete</a:t>
            </a:r>
            <a:r>
              <a:rPr lang="ja-JP" altLang="en-US" dirty="0" smtClean="0"/>
              <a:t>する時は「</a:t>
            </a:r>
            <a:r>
              <a:rPr lang="en-US" altLang="ja-JP" dirty="0" smtClean="0"/>
              <a:t>NULL</a:t>
            </a:r>
            <a:r>
              <a:rPr lang="ja-JP" altLang="en-US" dirty="0" smtClean="0"/>
              <a:t>じゃないなら</a:t>
            </a:r>
            <a:r>
              <a:rPr lang="en-US" altLang="ja-JP" dirty="0" smtClean="0"/>
              <a:t>delete</a:t>
            </a:r>
            <a:r>
              <a:rPr lang="ja-JP" altLang="en-US" dirty="0" smtClean="0"/>
              <a:t>し、</a:t>
            </a:r>
            <a:r>
              <a:rPr lang="en-US" altLang="ja-JP" dirty="0" smtClean="0"/>
              <a:t>delete</a:t>
            </a:r>
            <a:r>
              <a:rPr lang="ja-JP" altLang="en-US" dirty="0" smtClean="0"/>
              <a:t>後は</a:t>
            </a:r>
            <a:r>
              <a:rPr lang="en-US" altLang="ja-JP" dirty="0" smtClean="0"/>
              <a:t>NULL</a:t>
            </a:r>
            <a:r>
              <a:rPr lang="ja-JP" altLang="en-US" dirty="0" smtClean="0"/>
              <a:t>を代入」するようにする</a:t>
            </a:r>
            <a:endParaRPr lang="en-US" altLang="ja-JP" dirty="0" smtClean="0"/>
          </a:p>
          <a:p>
            <a:r>
              <a:rPr kumimoji="1" lang="ja-JP" altLang="en-US" dirty="0" smtClean="0"/>
              <a:t>これ</a:t>
            </a:r>
            <a:r>
              <a:rPr kumimoji="1" lang="ja-JP" altLang="en-US" dirty="0" smtClean="0"/>
              <a:t>を徹底すること</a:t>
            </a:r>
            <a:endParaRPr kumimoji="1" lang="en-US" altLang="ja-JP"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今日の生け贄</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はぐれたメル</a:t>
            </a:r>
            <a:r>
              <a:rPr lang="en-US" altLang="ja-JP" dirty="0" smtClean="0"/>
              <a:t/>
            </a:r>
            <a:br>
              <a:rPr lang="en-US" altLang="ja-JP" dirty="0" smtClean="0"/>
            </a:br>
            <a:r>
              <a:rPr lang="ja-JP" altLang="en-US" dirty="0" smtClean="0"/>
              <a:t>「生徒会クエスト」</a:t>
            </a:r>
            <a:endParaRPr lang="en-US" altLang="ja-JP" dirty="0" smtClean="0"/>
          </a:p>
          <a:p>
            <a:endParaRPr kumimoji="1" lang="ja-JP" altLang="en-US" dirty="0" smtClean="0"/>
          </a:p>
          <a:p>
            <a:r>
              <a:rPr kumimoji="1" lang="ja-JP" altLang="en-US" dirty="0" smtClean="0"/>
              <a:t>傾向と対策</a:t>
            </a:r>
          </a:p>
          <a:p>
            <a:pPr lvl="1"/>
            <a:r>
              <a:rPr lang="ja-JP" altLang="en-US" dirty="0" smtClean="0"/>
              <a:t>めちゃめちゃ読みやすい！</a:t>
            </a:r>
            <a:endParaRPr lang="en-US" altLang="ja-JP" dirty="0" smtClean="0"/>
          </a:p>
          <a:p>
            <a:pPr lvl="1"/>
            <a:r>
              <a:rPr lang="ja-JP" altLang="en-US" dirty="0" smtClean="0"/>
              <a:t>仕様書の添付が無かったが、</a:t>
            </a:r>
            <a:r>
              <a:rPr lang="en-US" altLang="ja-JP" dirty="0" smtClean="0"/>
              <a:t/>
            </a:r>
            <a:br>
              <a:rPr lang="en-US" altLang="ja-JP" dirty="0" smtClean="0"/>
            </a:br>
            <a:r>
              <a:rPr lang="ja-JP" altLang="en-US" dirty="0" smtClean="0"/>
              <a:t>無くても問題ないレベルの充実したコメント</a:t>
            </a:r>
          </a:p>
          <a:p>
            <a:pPr lvl="1"/>
            <a:r>
              <a:rPr kumimoji="1" lang="ja-JP" altLang="en-US" dirty="0" smtClean="0"/>
              <a:t>シーンでも継承が使えてればもう少し縮むかもしれない</a:t>
            </a:r>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今日のポイント</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仕分けのうまさ</a:t>
            </a:r>
            <a:endParaRPr kumimoji="1" lang="en-US" altLang="ja-JP" dirty="0" smtClean="0"/>
          </a:p>
          <a:p>
            <a:r>
              <a:rPr lang="ja-JP" altLang="en-US" dirty="0" smtClean="0"/>
              <a:t>クラスが表すものの規模や種類について</a:t>
            </a:r>
            <a:endParaRPr kumimoji="1" lang="en-US" altLang="ja-JP" dirty="0" smtClean="0"/>
          </a:p>
          <a:p>
            <a:r>
              <a:rPr lang="ja-JP" altLang="en-US" dirty="0" smtClean="0"/>
              <a:t>継承を使わないシーン管理のテクニック</a:t>
            </a:r>
            <a:endParaRPr lang="en-US" altLang="ja-JP" dirty="0" smtClean="0"/>
          </a:p>
          <a:p>
            <a:r>
              <a:rPr kumimoji="1" lang="ja-JP" altLang="en-US" dirty="0" smtClean="0"/>
              <a:t>状態を表す定数値</a:t>
            </a:r>
            <a:endParaRPr kumimoji="1" lang="en-US" altLang="ja-JP" dirty="0" smtClean="0"/>
          </a:p>
          <a:p>
            <a:endParaRPr kumimoji="1" lang="ja-JP" altLang="en-US" dirty="0"/>
          </a:p>
        </p:txBody>
      </p:sp>
      <p:sp>
        <p:nvSpPr>
          <p:cNvPr id="5" name="コンテンツ プレースホルダ 4"/>
          <p:cNvSpPr>
            <a:spLocks noGrp="1"/>
          </p:cNvSpPr>
          <p:nvPr>
            <p:ph sz="half" idx="2"/>
          </p:nvPr>
        </p:nvSpPr>
        <p:spPr/>
        <p:txBody>
          <a:bodyPr/>
          <a:lstStyle/>
          <a:p>
            <a:r>
              <a:rPr kumimoji="1" lang="ja-JP" altLang="en-US" dirty="0" smtClean="0"/>
              <a:t>継承のうまい使い方</a:t>
            </a:r>
            <a:endParaRPr kumimoji="1" lang="en-US" altLang="ja-JP" dirty="0" smtClean="0"/>
          </a:p>
          <a:p>
            <a:pPr lvl="1"/>
            <a:r>
              <a:rPr lang="en-US" altLang="ja-JP" dirty="0" smtClean="0"/>
              <a:t>OOP</a:t>
            </a:r>
            <a:r>
              <a:rPr lang="ja-JP" altLang="en-US" dirty="0" smtClean="0"/>
              <a:t>の復習もかねて</a:t>
            </a:r>
            <a:endParaRPr lang="en-US" altLang="ja-JP" dirty="0" smtClean="0"/>
          </a:p>
          <a:p>
            <a:r>
              <a:rPr lang="ja-JP" altLang="en-US" dirty="0" smtClean="0"/>
              <a:t>ポインタベースのインスタンス生成で気を付けた方がよいこと</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ファイルの仕分け方</a:t>
            </a:r>
            <a:endParaRPr kumimoji="1" lang="ja-JP" altLang="en-US" dirty="0"/>
          </a:p>
        </p:txBody>
      </p:sp>
      <p:sp>
        <p:nvSpPr>
          <p:cNvPr id="4" name="コンテンツ プレースホルダ 3"/>
          <p:cNvSpPr>
            <a:spLocks noGrp="1"/>
          </p:cNvSpPr>
          <p:nvPr>
            <p:ph sz="half" idx="1"/>
          </p:nvPr>
        </p:nvSpPr>
        <p:spPr/>
        <p:txBody>
          <a:bodyPr>
            <a:normAutofit/>
          </a:bodyPr>
          <a:lstStyle/>
          <a:p>
            <a:r>
              <a:rPr lang="ja-JP" altLang="en-US" dirty="0" smtClean="0"/>
              <a:t>実際のフォルダは</a:t>
            </a:r>
            <a:r>
              <a:rPr lang="en-US" altLang="ja-JP" dirty="0" smtClean="0"/>
              <a:t/>
            </a:r>
            <a:br>
              <a:rPr lang="en-US" altLang="ja-JP" dirty="0" smtClean="0"/>
            </a:br>
            <a:r>
              <a:rPr lang="ja-JP" altLang="en-US" dirty="0" smtClean="0"/>
              <a:t>ドカッとぶちまけ</a:t>
            </a:r>
            <a:endParaRPr kumimoji="1" lang="en-US" altLang="ja-JP" dirty="0" smtClean="0"/>
          </a:p>
          <a:p>
            <a:r>
              <a:rPr kumimoji="1" lang="ja-JP" altLang="en-US" dirty="0" smtClean="0"/>
              <a:t>プロジェクト上でのフィルタ分けは美事</a:t>
            </a:r>
            <a:endParaRPr kumimoji="1" lang="en-US" altLang="ja-JP" dirty="0" smtClean="0"/>
          </a:p>
          <a:p>
            <a:pPr lvl="1"/>
            <a:r>
              <a:rPr lang="ja-JP" altLang="en-US" dirty="0" smtClean="0"/>
              <a:t>これからの時代は、</a:t>
            </a:r>
            <a:r>
              <a:rPr lang="en-US" altLang="ja-JP" dirty="0" smtClean="0"/>
              <a:t/>
            </a:r>
            <a:br>
              <a:rPr lang="en-US" altLang="ja-JP" dirty="0" smtClean="0"/>
            </a:br>
            <a:r>
              <a:rPr lang="ja-JP" altLang="en-US" dirty="0" smtClean="0"/>
              <a:t>リアルフォルダの構造よりもこっちを重視した方がいいのかもしれない</a:t>
            </a:r>
            <a:endParaRPr kumimoji="1" lang="en-US" altLang="ja-JP" dirty="0" smtClean="0"/>
          </a:p>
        </p:txBody>
      </p:sp>
      <p:pic>
        <p:nvPicPr>
          <p:cNvPr id="3" name="Picture 2"/>
          <p:cNvPicPr>
            <a:picLocks noGrp="1" noChangeAspect="1" noChangeArrowheads="1"/>
          </p:cNvPicPr>
          <p:nvPr>
            <p:ph sz="half" idx="2"/>
          </p:nvPr>
        </p:nvPicPr>
        <p:blipFill>
          <a:blip r:embed="rId2" cstate="print"/>
          <a:srcRect l="80001" t="8952" r="-1" b="28498"/>
          <a:stretch>
            <a:fillRect/>
          </a:stretch>
        </p:blipFill>
        <p:spPr bwMode="auto">
          <a:xfrm>
            <a:off x="5786446" y="1428736"/>
            <a:ext cx="2286016" cy="52251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ひとくちにクラスと言っても</a:t>
            </a:r>
            <a:endParaRPr kumimoji="1" lang="ja-JP" altLang="en-US" dirty="0"/>
          </a:p>
        </p:txBody>
      </p:sp>
      <p:sp>
        <p:nvSpPr>
          <p:cNvPr id="5" name="コンテンツ プレースホルダ 4"/>
          <p:cNvSpPr>
            <a:spLocks noGrp="1"/>
          </p:cNvSpPr>
          <p:nvPr>
            <p:ph idx="1"/>
          </p:nvPr>
        </p:nvSpPr>
        <p:spPr/>
        <p:txBody>
          <a:bodyPr>
            <a:normAutofit/>
          </a:bodyPr>
          <a:lstStyle/>
          <a:p>
            <a:r>
              <a:rPr kumimoji="1" lang="ja-JP" altLang="en-US" dirty="0" smtClean="0"/>
              <a:t>色んな規模のものを表せる</a:t>
            </a:r>
            <a:endParaRPr kumimoji="1" lang="en-US" altLang="ja-JP" dirty="0" smtClean="0"/>
          </a:p>
          <a:p>
            <a:pPr lvl="1"/>
            <a:r>
              <a:rPr lang="ja-JP" altLang="en-US" dirty="0" smtClean="0"/>
              <a:t>自分の作っているクラスがどの規模に</a:t>
            </a:r>
            <a:r>
              <a:rPr lang="en-US" altLang="ja-JP" dirty="0" smtClean="0"/>
              <a:t/>
            </a:r>
            <a:br>
              <a:rPr lang="en-US" altLang="ja-JP" dirty="0" smtClean="0"/>
            </a:br>
            <a:r>
              <a:rPr lang="ja-JP" altLang="en-US" dirty="0" smtClean="0"/>
              <a:t>該当するのか？を考えてみよう</a:t>
            </a:r>
            <a:endParaRPr lang="en-US" altLang="ja-JP" dirty="0" smtClean="0"/>
          </a:p>
          <a:p>
            <a:r>
              <a:rPr lang="en-US" altLang="ja-JP" dirty="0" smtClean="0"/>
              <a:t>C++</a:t>
            </a:r>
            <a:r>
              <a:rPr lang="ja-JP" altLang="en-US" dirty="0" err="1" smtClean="0"/>
              <a:t>での</a:t>
            </a:r>
            <a:r>
              <a:rPr lang="ja-JP" altLang="en-US" dirty="0" smtClean="0"/>
              <a:t>クラスの種類は</a:t>
            </a:r>
            <a:endParaRPr lang="en-US" altLang="ja-JP" dirty="0" smtClean="0"/>
          </a:p>
          <a:p>
            <a:pPr lvl="1"/>
            <a:r>
              <a:rPr kumimoji="1" lang="ja-JP" altLang="en-US" dirty="0" smtClean="0"/>
              <a:t>値</a:t>
            </a:r>
            <a:r>
              <a:rPr kumimoji="1" lang="ja-JP" altLang="en-US" dirty="0" smtClean="0"/>
              <a:t>オブジェクト</a:t>
            </a:r>
            <a:endParaRPr kumimoji="1" lang="en-US" altLang="ja-JP" dirty="0" smtClean="0"/>
          </a:p>
          <a:p>
            <a:pPr lvl="1"/>
            <a:r>
              <a:rPr kumimoji="1" lang="ja-JP" altLang="en-US" dirty="0" smtClean="0"/>
              <a:t>参照オブジェクト</a:t>
            </a:r>
            <a:endParaRPr kumimoji="1" lang="en-US" altLang="ja-JP" dirty="0" smtClean="0"/>
          </a:p>
          <a:p>
            <a:pPr lvl="1"/>
            <a:r>
              <a:rPr lang="ja-JP" altLang="en-US" dirty="0" smtClean="0"/>
              <a:t>参照型値</a:t>
            </a:r>
            <a:r>
              <a:rPr lang="ja-JP" altLang="en-US" dirty="0" smtClean="0"/>
              <a:t>オブジェクト</a:t>
            </a:r>
            <a:endParaRPr lang="en-US"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dirty="0" smtClean="0"/>
              <a:t>下記のクラスは</a:t>
            </a:r>
            <a:r>
              <a:rPr kumimoji="1" lang="en-US" altLang="ja-JP" dirty="0" smtClean="0"/>
              <a:t/>
            </a:r>
            <a:br>
              <a:rPr kumimoji="1" lang="en-US" altLang="ja-JP" dirty="0" smtClean="0"/>
            </a:br>
            <a:r>
              <a:rPr kumimoji="1" lang="ja-JP" altLang="en-US" dirty="0" smtClean="0"/>
              <a:t>どういう関係にあるでしょう？</a:t>
            </a:r>
            <a:endParaRPr kumimoji="1" lang="ja-JP" altLang="en-US" dirty="0"/>
          </a:p>
        </p:txBody>
      </p:sp>
      <p:sp>
        <p:nvSpPr>
          <p:cNvPr id="3" name="コンテンツ プレースホルダ 2"/>
          <p:cNvSpPr>
            <a:spLocks noGrp="1"/>
          </p:cNvSpPr>
          <p:nvPr>
            <p:ph sz="half" idx="1"/>
          </p:nvPr>
        </p:nvSpPr>
        <p:spPr/>
        <p:txBody>
          <a:bodyPr>
            <a:normAutofit lnSpcReduction="10000"/>
          </a:bodyPr>
          <a:lstStyle/>
          <a:p>
            <a:r>
              <a:rPr lang="ja-JP" altLang="en-US" dirty="0" smtClean="0"/>
              <a:t>シーン</a:t>
            </a:r>
            <a:r>
              <a:rPr lang="en-US" altLang="ja-JP" dirty="0" smtClean="0"/>
              <a:t>(</a:t>
            </a:r>
            <a:r>
              <a:rPr lang="ja-JP" altLang="en-US" dirty="0" smtClean="0"/>
              <a:t>モード</a:t>
            </a:r>
            <a:r>
              <a:rPr lang="en-US" altLang="ja-JP" dirty="0" smtClean="0"/>
              <a:t>)</a:t>
            </a:r>
          </a:p>
          <a:p>
            <a:r>
              <a:rPr lang="ja-JP" altLang="en-US" dirty="0" smtClean="0"/>
              <a:t>キャラクター</a:t>
            </a:r>
            <a:endParaRPr lang="en-US" altLang="ja-JP" dirty="0" smtClean="0"/>
          </a:p>
          <a:p>
            <a:r>
              <a:rPr lang="ja-JP" altLang="en-US" dirty="0" smtClean="0"/>
              <a:t>敵</a:t>
            </a:r>
            <a:endParaRPr lang="en-US" altLang="ja-JP" dirty="0" smtClean="0"/>
          </a:p>
          <a:p>
            <a:r>
              <a:rPr lang="ja-JP" altLang="en-US" dirty="0" smtClean="0"/>
              <a:t>マップ</a:t>
            </a:r>
            <a:r>
              <a:rPr lang="en-US" altLang="ja-JP" dirty="0" smtClean="0"/>
              <a:t>(</a:t>
            </a:r>
            <a:r>
              <a:rPr lang="ja-JP" altLang="en-US" dirty="0" smtClean="0"/>
              <a:t>ステージ</a:t>
            </a:r>
            <a:r>
              <a:rPr lang="en-US" altLang="ja-JP" dirty="0" smtClean="0"/>
              <a:t>)</a:t>
            </a:r>
          </a:p>
          <a:p>
            <a:endParaRPr lang="en-US" altLang="ja-JP" dirty="0" smtClean="0"/>
          </a:p>
          <a:p>
            <a:endParaRPr kumimoji="1" lang="ja-JP" altLang="en-US" dirty="0"/>
          </a:p>
        </p:txBody>
      </p:sp>
      <p:sp>
        <p:nvSpPr>
          <p:cNvPr id="5" name="コンテンツ プレースホルダ 4"/>
          <p:cNvSpPr>
            <a:spLocks noGrp="1"/>
          </p:cNvSpPr>
          <p:nvPr>
            <p:ph sz="half" idx="2"/>
          </p:nvPr>
        </p:nvSpPr>
        <p:spPr/>
        <p:txBody>
          <a:bodyPr>
            <a:normAutofit lnSpcReduction="10000"/>
          </a:bodyPr>
          <a:lstStyle/>
          <a:p>
            <a:r>
              <a:rPr kumimoji="1" lang="ja-JP" altLang="en-US" dirty="0" smtClean="0"/>
              <a:t>サウンド</a:t>
            </a:r>
            <a:endParaRPr kumimoji="1" lang="en-US" altLang="ja-JP" dirty="0" smtClean="0"/>
          </a:p>
          <a:p>
            <a:r>
              <a:rPr lang="ja-JP" altLang="en-US" dirty="0" smtClean="0"/>
              <a:t>当たり</a:t>
            </a:r>
            <a:r>
              <a:rPr lang="ja-JP" altLang="en-US" dirty="0" smtClean="0"/>
              <a:t>判定</a:t>
            </a:r>
            <a:endParaRPr lang="en-US" altLang="ja-JP" dirty="0" smtClean="0"/>
          </a:p>
          <a:p>
            <a:r>
              <a:rPr kumimoji="1" lang="ja-JP" altLang="en-US" dirty="0" smtClean="0"/>
              <a:t>エフェクト</a:t>
            </a:r>
            <a:endParaRPr kumimoji="1" lang="en-US" altLang="ja-JP" dirty="0" smtClean="0"/>
          </a:p>
          <a:p>
            <a:r>
              <a:rPr lang="ja-JP" altLang="en-US" dirty="0" smtClean="0"/>
              <a:t>カメラ</a:t>
            </a:r>
            <a:endParaRPr lang="en-US" altLang="ja-JP" dirty="0" smtClean="0"/>
          </a:p>
          <a:p>
            <a:r>
              <a:rPr lang="ja-JP" altLang="en-US" dirty="0" smtClean="0"/>
              <a:t>ライティング</a:t>
            </a:r>
            <a:endParaRPr lang="en-US" altLang="ja-JP" dirty="0" smtClean="0"/>
          </a:p>
          <a:p>
            <a:r>
              <a:rPr lang="ja-JP" altLang="en-US" dirty="0" smtClean="0"/>
              <a:t>キー入力</a:t>
            </a:r>
            <a:endParaRPr lang="en-US" altLang="ja-JP" dirty="0" smtClean="0"/>
          </a:p>
          <a:p>
            <a:endParaRPr lang="en-US" altLang="ja-JP" dirty="0" smtClean="0"/>
          </a:p>
          <a:p>
            <a:r>
              <a:rPr lang="ja-JP" altLang="en-US" dirty="0" smtClean="0"/>
              <a:t>ベクトル</a:t>
            </a:r>
            <a:endParaRPr lang="en-US" altLang="ja-JP" dirty="0" smtClean="0"/>
          </a:p>
          <a:p>
            <a:r>
              <a:rPr kumimoji="1" lang="ja-JP" altLang="en-US" dirty="0" smtClean="0"/>
              <a:t>コンテナ</a:t>
            </a:r>
            <a:r>
              <a:rPr kumimoji="1" lang="en-US" altLang="ja-JP" dirty="0" smtClean="0"/>
              <a:t>(</a:t>
            </a:r>
            <a:r>
              <a:rPr kumimoji="1" lang="ja-JP" altLang="en-US" dirty="0" smtClean="0"/>
              <a:t>配列</a:t>
            </a:r>
            <a:r>
              <a:rPr kumimoji="1" lang="en-US" altLang="ja-JP" dirty="0" smtClean="0"/>
              <a:t>)</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利用するクラス、されるクラス</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シーンはキャラやマップを含有する</a:t>
            </a:r>
            <a:endParaRPr kumimoji="1" lang="en-US" altLang="ja-JP" dirty="0" smtClean="0"/>
          </a:p>
          <a:p>
            <a:pPr lvl="1"/>
            <a:r>
              <a:rPr lang="ja-JP" altLang="en-US" dirty="0" smtClean="0"/>
              <a:t>ゲーム固有の一品物処理</a:t>
            </a:r>
            <a:endParaRPr kumimoji="1" lang="en-US" altLang="ja-JP" dirty="0" smtClean="0"/>
          </a:p>
          <a:p>
            <a:r>
              <a:rPr lang="ja-JP" altLang="en-US" dirty="0" smtClean="0"/>
              <a:t>サウンド</a:t>
            </a:r>
            <a:r>
              <a:rPr lang="ja-JP" altLang="en-US" dirty="0" smtClean="0"/>
              <a:t>やエフェクトは様々なシーンやキャラクターから利用される</a:t>
            </a:r>
            <a:endParaRPr lang="en-US" altLang="ja-JP" dirty="0" smtClean="0"/>
          </a:p>
          <a:p>
            <a:pPr lvl="1"/>
            <a:r>
              <a:rPr lang="ja-JP" altLang="en-US" dirty="0" smtClean="0"/>
              <a:t>コンポーネント</a:t>
            </a:r>
            <a:endParaRPr lang="en-US" altLang="ja-JP" dirty="0" smtClean="0"/>
          </a:p>
          <a:p>
            <a:r>
              <a:rPr kumimoji="1" lang="ja-JP" altLang="en-US" dirty="0" smtClean="0"/>
              <a:t>ベクトルクラスやコンテナは、ありとあらゆるクラスから利用される</a:t>
            </a:r>
            <a:endParaRPr kumimoji="1" lang="en-US" altLang="ja-JP" dirty="0" smtClean="0"/>
          </a:p>
          <a:p>
            <a:pPr lvl="1"/>
            <a:r>
              <a:rPr lang="ja-JP" altLang="en-US" dirty="0" smtClean="0"/>
              <a:t>モジュール</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継承を使わないシーン管理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全てのシーンオブジェクトをポインタで保持</a:t>
            </a:r>
            <a:endParaRPr kumimoji="1" lang="en-US" altLang="ja-JP" dirty="0" smtClean="0"/>
          </a:p>
          <a:p>
            <a:r>
              <a:rPr lang="ja-JP" altLang="en-US" dirty="0" smtClean="0"/>
              <a:t>常に</a:t>
            </a:r>
            <a:r>
              <a:rPr lang="en-US" altLang="ja-JP" dirty="0" smtClean="0"/>
              <a:t>1</a:t>
            </a:r>
            <a:r>
              <a:rPr lang="ja-JP" altLang="en-US" dirty="0" smtClean="0"/>
              <a:t>つだ</a:t>
            </a:r>
            <a:r>
              <a:rPr lang="ja-JP" altLang="en-US" dirty="0" err="1" smtClean="0"/>
              <a:t>け</a:t>
            </a:r>
            <a:r>
              <a:rPr lang="en-US" altLang="ja-JP" dirty="0" smtClean="0"/>
              <a:t>new</a:t>
            </a:r>
            <a:r>
              <a:rPr lang="ja-JP" altLang="en-US" dirty="0" smtClean="0"/>
              <a:t>してある状態にする</a:t>
            </a:r>
            <a:endParaRPr lang="en-US" altLang="ja-JP" dirty="0" smtClean="0"/>
          </a:p>
          <a:p>
            <a:r>
              <a:rPr kumimoji="1" lang="ja-JP" altLang="en-US" dirty="0" smtClean="0"/>
              <a:t>シーン</a:t>
            </a:r>
            <a:r>
              <a:rPr kumimoji="1" lang="ja-JP" altLang="en-US" dirty="0" smtClean="0"/>
              <a:t>生成、</a:t>
            </a:r>
            <a:r>
              <a:rPr kumimoji="1" lang="en-US" altLang="ja-JP" dirty="0" smtClean="0"/>
              <a:t>1</a:t>
            </a:r>
            <a:r>
              <a:rPr kumimoji="1" lang="ja-JP" altLang="en-US" dirty="0" smtClean="0"/>
              <a:t>ループ分の処理、切り替え時の削除は全て</a:t>
            </a:r>
            <a:r>
              <a:rPr kumimoji="1" lang="en-US" altLang="ja-JP" dirty="0" smtClean="0"/>
              <a:t>switch</a:t>
            </a:r>
            <a:r>
              <a:rPr kumimoji="1" lang="ja-JP" altLang="en-US" dirty="0" smtClean="0"/>
              <a:t>分で分岐</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本来は継承を使うと良い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条件分岐が</a:t>
            </a:r>
            <a:r>
              <a:rPr kumimoji="1" lang="en-US" altLang="ja-JP" dirty="0" smtClean="0"/>
              <a:t>new</a:t>
            </a:r>
            <a:r>
              <a:rPr kumimoji="1" lang="ja-JP" altLang="en-US" dirty="0" smtClean="0"/>
              <a:t>をするところだけで済む</a:t>
            </a:r>
            <a:endParaRPr kumimoji="1" lang="en-US" altLang="ja-JP" dirty="0" smtClean="0"/>
          </a:p>
          <a:p>
            <a:r>
              <a:rPr lang="ja-JP" altLang="en-US" dirty="0" smtClean="0"/>
              <a:t>が</a:t>
            </a:r>
            <a:r>
              <a:rPr lang="ja-JP" altLang="en-US" dirty="0" smtClean="0"/>
              <a:t>、この程度のシーン数なら大丈夫か？</a:t>
            </a:r>
            <a:endParaRPr lang="en-US" altLang="ja-JP" dirty="0" smtClean="0"/>
          </a:p>
          <a:p>
            <a:endParaRPr kumimoji="1" lang="en-US" altLang="ja-JP" dirty="0" smtClean="0"/>
          </a:p>
          <a:p>
            <a:r>
              <a:rPr lang="ja-JP" altLang="en-US" dirty="0" smtClean="0"/>
              <a:t>敵の管理では使えてるので大丈夫そう</a:t>
            </a:r>
            <a:endParaRPr lang="en-US" altLang="ja-JP" dirty="0" smtClean="0"/>
          </a:p>
          <a:p>
            <a:pPr lvl="1"/>
            <a:r>
              <a:rPr kumimoji="1" lang="ja-JP" altLang="en-US" dirty="0" smtClean="0"/>
              <a:t>マップも本来はしておきたい所</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1922</TotalTime>
  <Words>333</Words>
  <Application>Microsoft Office PowerPoint</Application>
  <PresentationFormat>画面に合わせる (4:3)</PresentationFormat>
  <Paragraphs>69</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プロジェクト演習III,V ＜インタラクティブ・ゲーム制作＞ プログラミングコース</vt:lpstr>
      <vt:lpstr>今日の生け贄</vt:lpstr>
      <vt:lpstr>今日のポイント</vt:lpstr>
      <vt:lpstr>ファイルの仕分け方</vt:lpstr>
      <vt:lpstr>ひとくちにクラスと言っても</vt:lpstr>
      <vt:lpstr>下記のクラスは どういう関係にあるでしょう？</vt:lpstr>
      <vt:lpstr>利用するクラス、されるクラス</vt:lpstr>
      <vt:lpstr>継承を使わないシーン管理</vt:lpstr>
      <vt:lpstr>本来は継承を使うと良い</vt:lpstr>
      <vt:lpstr>状態を表す定数値</vt:lpstr>
      <vt:lpstr>ポインタでインスタンス管理する場合の注意点</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rita</cp:lastModifiedBy>
  <cp:revision>170</cp:revision>
  <dcterms:created xsi:type="dcterms:W3CDTF">2009-04-23T09:33:46Z</dcterms:created>
  <dcterms:modified xsi:type="dcterms:W3CDTF">2010-06-09T07:23:07Z</dcterms:modified>
</cp:coreProperties>
</file>