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87" r:id="rId4"/>
    <p:sldId id="288" r:id="rId5"/>
    <p:sldId id="289" r:id="rId6"/>
    <p:sldId id="292" r:id="rId7"/>
    <p:sldId id="290" r:id="rId8"/>
    <p:sldId id="291" r:id="rId9"/>
    <p:sldId id="293" r:id="rId10"/>
    <p:sldId id="294"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7" d="100"/>
          <a:sy n="117" d="100"/>
        </p:scale>
        <p:origin x="-14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2010/5/18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2010/5/18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B64686C-44B3-41AA-A25A-94F729BC2E34}" type="datetimeFigureOut">
              <a:rPr kumimoji="1" lang="ja-JP" altLang="en-US" smtClean="0"/>
              <a:pPr/>
              <a:t>2010/5/18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B64686C-44B3-41AA-A25A-94F729BC2E34}" type="datetimeFigureOut">
              <a:rPr kumimoji="1" lang="ja-JP" altLang="en-US" smtClean="0"/>
              <a:pPr/>
              <a:t>2010/5/18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B64686C-44B3-41AA-A25A-94F729BC2E34}" type="datetimeFigureOut">
              <a:rPr kumimoji="1" lang="ja-JP" altLang="en-US" smtClean="0"/>
              <a:pPr/>
              <a:t>2010/5/18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2010/5/18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2010/5/18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4686C-44B3-41AA-A25A-94F729BC2E34}" type="datetimeFigureOut">
              <a:rPr kumimoji="1" lang="ja-JP" altLang="en-US" smtClean="0"/>
              <a:pPr/>
              <a:t>2010/5/18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9748A6-BFA1-4A1A-AAE8-49455CCA684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kumimoji="1" lang="en-US" altLang="ja-JP" dirty="0" smtClean="0"/>
              <a:t>III,V</a:t>
            </a:r>
            <a:br>
              <a:rPr kumimoji="1" lang="en-US" altLang="ja-JP" dirty="0" smtClean="0"/>
            </a:br>
            <a:r>
              <a:rPr kumimoji="1" lang="ja-JP" altLang="en-US" sz="4000" dirty="0" smtClean="0"/>
              <a:t>＜インタラクティブ・ゲーム制作＞</a:t>
            </a:r>
            <a:r>
              <a:rPr kumimoji="1" lang="en-US" altLang="ja-JP" dirty="0" smtClean="0"/>
              <a:t/>
            </a:r>
            <a:br>
              <a:rPr kumimoji="1" lang="en-US" altLang="ja-JP" dirty="0" smtClean="0"/>
            </a:br>
            <a:r>
              <a:rPr lang="ja-JP" altLang="en-US" dirty="0"/>
              <a:t>プログラミングコース</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kumimoji="1" lang="en-US" altLang="ja-JP" dirty="0" smtClean="0"/>
              <a:t>3</a:t>
            </a:r>
            <a:r>
              <a:rPr kumimoji="1" lang="ja-JP" altLang="en-US" dirty="0" smtClean="0"/>
              <a:t>回</a:t>
            </a:r>
            <a:endParaRPr kumimoji="1" lang="en-US" altLang="ja-JP" dirty="0" smtClean="0"/>
          </a:p>
          <a:p>
            <a:r>
              <a:rPr kumimoji="1" lang="ja-JP" altLang="en-US" dirty="0" smtClean="0"/>
              <a:t>コードレビュー</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総評</a:t>
            </a:r>
            <a:endParaRPr kumimoji="1" lang="ja-JP" altLang="en-US" dirty="0"/>
          </a:p>
        </p:txBody>
      </p:sp>
      <p:sp>
        <p:nvSpPr>
          <p:cNvPr id="6" name="コンテンツ プレースホルダ 5"/>
          <p:cNvSpPr>
            <a:spLocks noGrp="1"/>
          </p:cNvSpPr>
          <p:nvPr>
            <p:ph idx="1"/>
          </p:nvPr>
        </p:nvSpPr>
        <p:spPr/>
        <p:txBody>
          <a:bodyPr>
            <a:normAutofit lnSpcReduction="10000"/>
          </a:bodyPr>
          <a:lstStyle/>
          <a:p>
            <a:r>
              <a:rPr kumimoji="1" lang="ja-JP" altLang="en-US" dirty="0" smtClean="0"/>
              <a:t>データ読み込みのタイミング制御を、</a:t>
            </a:r>
            <a:r>
              <a:rPr kumimoji="1" lang="en-US" altLang="ja-JP" dirty="0" smtClean="0"/>
              <a:t/>
            </a:r>
            <a:br>
              <a:rPr kumimoji="1" lang="en-US" altLang="ja-JP" dirty="0" smtClean="0"/>
            </a:br>
            <a:r>
              <a:rPr kumimoji="1" lang="ja-JP" altLang="en-US" dirty="0" smtClean="0"/>
              <a:t>多少トリッキーながらも実現していて○</a:t>
            </a:r>
            <a:endParaRPr kumimoji="1" lang="en-US" altLang="ja-JP" dirty="0" smtClean="0"/>
          </a:p>
          <a:p>
            <a:r>
              <a:rPr lang="ja-JP" altLang="en-US" dirty="0" smtClean="0"/>
              <a:t>継承</a:t>
            </a:r>
            <a:r>
              <a:rPr lang="ja-JP" altLang="en-US" dirty="0" smtClean="0"/>
              <a:t>使う</a:t>
            </a:r>
            <a:r>
              <a:rPr lang="ja-JP" altLang="en-US" dirty="0" smtClean="0"/>
              <a:t>と</a:t>
            </a:r>
            <a:r>
              <a:rPr lang="ja-JP" altLang="en-US" dirty="0" smtClean="0"/>
              <a:t>もう</a:t>
            </a:r>
            <a:r>
              <a:rPr lang="ja-JP" altLang="en-US" dirty="0" smtClean="0"/>
              <a:t>少し設計が洗練される</a:t>
            </a:r>
            <a:endParaRPr lang="en-US" altLang="ja-JP" dirty="0" smtClean="0"/>
          </a:p>
          <a:p>
            <a:r>
              <a:rPr kumimoji="1" lang="en-US" altLang="ja-JP" dirty="0" smtClean="0"/>
              <a:t>delete</a:t>
            </a:r>
            <a:r>
              <a:rPr kumimoji="1" lang="ja-JP" altLang="en-US" dirty="0" smtClean="0"/>
              <a:t>のタイミングは気を付ける</a:t>
            </a:r>
            <a:endParaRPr kumimoji="1" lang="en-US" altLang="ja-JP" dirty="0" smtClean="0"/>
          </a:p>
          <a:p>
            <a:pPr lvl="1"/>
            <a:r>
              <a:rPr lang="en-US" altLang="ja-JP" dirty="0" smtClean="0"/>
              <a:t>entry</a:t>
            </a:r>
            <a:r>
              <a:rPr lang="ja-JP" altLang="en-US" dirty="0" smtClean="0"/>
              <a:t>している</a:t>
            </a:r>
            <a:r>
              <a:rPr lang="en-US" altLang="ja-JP" dirty="0" smtClean="0"/>
              <a:t>model</a:t>
            </a:r>
            <a:r>
              <a:rPr lang="ja-JP" altLang="en-US" dirty="0" smtClean="0"/>
              <a:t>を消すと悲惨なことに</a:t>
            </a:r>
            <a:endParaRPr lang="en-US" altLang="ja-JP" dirty="0" smtClean="0"/>
          </a:p>
          <a:p>
            <a:r>
              <a:rPr kumimoji="1" lang="ja-JP" altLang="en-US" dirty="0" smtClean="0"/>
              <a:t>クラス間のバインドは最小限に</a:t>
            </a:r>
            <a:endParaRPr kumimoji="1" lang="en-US" altLang="ja-JP" dirty="0" smtClean="0"/>
          </a:p>
          <a:p>
            <a:pPr lvl="1"/>
            <a:r>
              <a:rPr lang="ja-JP" altLang="en-US" dirty="0" smtClean="0"/>
              <a:t>必要</a:t>
            </a:r>
            <a:r>
              <a:rPr lang="ja-JP" altLang="en-US" dirty="0" smtClean="0"/>
              <a:t>な関数にだけポインタ引数で渡す</a:t>
            </a:r>
            <a:endParaRPr lang="en-US" altLang="ja-JP" dirty="0" smtClean="0"/>
          </a:p>
          <a:p>
            <a:pPr lvl="1"/>
            <a:r>
              <a:rPr kumimoji="1" lang="ja-JP" altLang="en-US" dirty="0" smtClean="0"/>
              <a:t>ポインタ保持しあってガチガチにしちゃうと</a:t>
            </a:r>
            <a:endParaRPr kumimoji="1" lang="en-US" altLang="ja-JP" dirty="0" smtClean="0"/>
          </a:p>
          <a:p>
            <a:pPr lvl="1"/>
            <a:r>
              <a:rPr lang="ja-JP" altLang="en-US" dirty="0" smtClean="0"/>
              <a:t>後々困るかも</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今日の生け贄</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カプセル「シャッフルディメンジョン」</a:t>
            </a:r>
            <a:endParaRPr lang="en-US" altLang="ja-JP" dirty="0" smtClean="0"/>
          </a:p>
          <a:p>
            <a:endParaRPr kumimoji="1" lang="ja-JP" altLang="en-US" dirty="0" smtClean="0"/>
          </a:p>
          <a:p>
            <a:r>
              <a:rPr kumimoji="1" lang="ja-JP" altLang="en-US" dirty="0" smtClean="0"/>
              <a:t>傾向と対策</a:t>
            </a:r>
          </a:p>
          <a:p>
            <a:pPr lvl="1"/>
            <a:r>
              <a:rPr lang="ja-JP" altLang="en-US" dirty="0" smtClean="0"/>
              <a:t>良い具合にまとまってきており、</a:t>
            </a:r>
            <a:br>
              <a:rPr lang="ja-JP" altLang="en-US" dirty="0" smtClean="0"/>
            </a:br>
            <a:r>
              <a:rPr lang="ja-JP" altLang="en-US" dirty="0" smtClean="0"/>
              <a:t>ある意味お手本と言える</a:t>
            </a:r>
          </a:p>
          <a:p>
            <a:pPr lvl="1"/>
            <a:r>
              <a:rPr kumimoji="1" lang="ja-JP" altLang="en-US" dirty="0" smtClean="0"/>
              <a:t>しかし拙い</a:t>
            </a:r>
            <a:r>
              <a:rPr lang="ja-JP" altLang="en-US" dirty="0" smtClean="0"/>
              <a:t>点や「えっ、なんでそうしてるの？」というポイントも</a:t>
            </a:r>
          </a:p>
          <a:p>
            <a:pPr lvl="1"/>
            <a:r>
              <a:rPr kumimoji="1" lang="ja-JP" altLang="en-US" dirty="0" smtClean="0"/>
              <a:t>良い点悪い点かいつまんで解説します</a:t>
            </a:r>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まず最初に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バックアップは大事です</a:t>
            </a:r>
          </a:p>
          <a:p>
            <a:r>
              <a:rPr lang="ja-JP" altLang="en-US" dirty="0" smtClean="0"/>
              <a:t>バックアップは大事です</a:t>
            </a:r>
          </a:p>
          <a:p>
            <a:r>
              <a:rPr kumimoji="1" lang="ja-JP" altLang="en-US" dirty="0" smtClean="0"/>
              <a:t>バックアップは大事です</a:t>
            </a:r>
          </a:p>
          <a:p>
            <a:pPr lvl="1"/>
            <a:r>
              <a:rPr lang="ja-JP" altLang="en-US" dirty="0" smtClean="0"/>
              <a:t>大事なことなので何回でも言います</a:t>
            </a:r>
          </a:p>
          <a:p>
            <a:pPr lvl="1"/>
            <a:endParaRPr kumimoji="1" lang="ja-JP" altLang="en-US" dirty="0" smtClean="0"/>
          </a:p>
          <a:p>
            <a:r>
              <a:rPr lang="ja-JP" altLang="en-US" dirty="0" smtClean="0"/>
              <a:t>ポータブル</a:t>
            </a:r>
            <a:r>
              <a:rPr lang="en-US" altLang="ja-JP" dirty="0" smtClean="0"/>
              <a:t>HDD</a:t>
            </a:r>
            <a:r>
              <a:rPr lang="ja-JP" altLang="en-US" dirty="0" err="1" smtClean="0"/>
              <a:t>、</a:t>
            </a:r>
            <a:r>
              <a:rPr lang="en-US" altLang="ja-JP" dirty="0" smtClean="0"/>
              <a:t>USB</a:t>
            </a:r>
            <a:r>
              <a:rPr lang="ja-JP" altLang="en-US" dirty="0" smtClean="0"/>
              <a:t>メモリ、</a:t>
            </a:r>
            <a:br>
              <a:rPr lang="ja-JP" altLang="en-US" dirty="0" smtClean="0"/>
            </a:br>
            <a:r>
              <a:rPr lang="ja-JP" altLang="en-US" dirty="0" smtClean="0"/>
              <a:t>ネットワークドライブなどに分散させる</a:t>
            </a:r>
          </a:p>
          <a:p>
            <a:pPr lvl="1"/>
            <a:r>
              <a:rPr kumimoji="1" lang="ja-JP" altLang="en-US" dirty="0" smtClean="0"/>
              <a:t>バージョン毎の履歴も取っておくべし</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プロジェクト設定の使い分け</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smtClean="0"/>
              <a:t>Debug</a:t>
            </a:r>
            <a:r>
              <a:rPr kumimoji="1" lang="ja-JP" altLang="en-US" dirty="0" smtClean="0"/>
              <a:t>モードはひたすら遅い！</a:t>
            </a:r>
            <a:endParaRPr kumimoji="1" lang="en-US" altLang="ja-JP" dirty="0" smtClean="0"/>
          </a:p>
          <a:p>
            <a:pPr lvl="1"/>
            <a:r>
              <a:rPr kumimoji="1" lang="en-US" altLang="ja-JP" dirty="0" smtClean="0"/>
              <a:t>1</a:t>
            </a:r>
            <a:r>
              <a:rPr lang="ja-JP" altLang="en-US" dirty="0" smtClean="0"/>
              <a:t>行ずつ実行して問題を切り分けるような</a:t>
            </a:r>
            <a:br>
              <a:rPr lang="ja-JP" altLang="en-US" dirty="0" smtClean="0"/>
            </a:br>
            <a:r>
              <a:rPr lang="ja-JP" altLang="en-US" dirty="0" smtClean="0"/>
              <a:t>場合に使うもの</a:t>
            </a:r>
          </a:p>
          <a:p>
            <a:r>
              <a:rPr kumimoji="1" lang="en-US" altLang="ja-JP" u="sng" dirty="0" smtClean="0"/>
              <a:t>Release</a:t>
            </a:r>
            <a:r>
              <a:rPr kumimoji="1" lang="ja-JP" altLang="en-US" u="sng" dirty="0" smtClean="0"/>
              <a:t>モードを使いましょう</a:t>
            </a:r>
          </a:p>
          <a:p>
            <a:endParaRPr lang="ja-JP" altLang="en-US" dirty="0" smtClean="0"/>
          </a:p>
          <a:p>
            <a:r>
              <a:rPr lang="ja-JP" altLang="en-US" dirty="0" smtClean="0"/>
              <a:t>ただし、それぞれのモードごとに</a:t>
            </a:r>
            <a:br>
              <a:rPr lang="ja-JP" altLang="en-US" dirty="0" smtClean="0"/>
            </a:br>
            <a:r>
              <a:rPr lang="ja-JP" altLang="en-US" dirty="0" smtClean="0"/>
              <a:t>プロジェクトの設定が独立しているので要注意</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ファイルの仕分け方</a:t>
            </a:r>
            <a:endParaRPr kumimoji="1" lang="ja-JP" altLang="en-US" dirty="0"/>
          </a:p>
        </p:txBody>
      </p:sp>
      <p:sp>
        <p:nvSpPr>
          <p:cNvPr id="4" name="コンテンツ プレースホルダ 3"/>
          <p:cNvSpPr>
            <a:spLocks noGrp="1"/>
          </p:cNvSpPr>
          <p:nvPr>
            <p:ph sz="half" idx="1"/>
          </p:nvPr>
        </p:nvSpPr>
        <p:spPr/>
        <p:txBody>
          <a:bodyPr>
            <a:normAutofit lnSpcReduction="10000"/>
          </a:bodyPr>
          <a:lstStyle/>
          <a:p>
            <a:r>
              <a:rPr kumimoji="1" lang="en-US" altLang="ja-JP" dirty="0" smtClean="0"/>
              <a:t>FKUT</a:t>
            </a:r>
            <a:r>
              <a:rPr kumimoji="1" lang="ja-JP" altLang="en-US" dirty="0" smtClean="0"/>
              <a:t>とそれ以外、で分けているのは</a:t>
            </a:r>
            <a:r>
              <a:rPr kumimoji="1" lang="en-US" altLang="ja-JP" dirty="0" smtClean="0"/>
              <a:t>Good</a:t>
            </a:r>
          </a:p>
          <a:p>
            <a:r>
              <a:rPr lang="ja-JP" altLang="en-US" dirty="0" smtClean="0"/>
              <a:t>だが、目的ごとにファイルを分けると更に効率がいい</a:t>
            </a:r>
          </a:p>
          <a:p>
            <a:r>
              <a:rPr kumimoji="1" lang="ja-JP" altLang="en-US" dirty="0" smtClean="0"/>
              <a:t>プロジェクト上のフォルダ</a:t>
            </a:r>
            <a:r>
              <a:rPr kumimoji="1" lang="en-US" altLang="ja-JP" dirty="0" smtClean="0"/>
              <a:t>(</a:t>
            </a:r>
            <a:r>
              <a:rPr kumimoji="1" lang="ja-JP" altLang="en-US" dirty="0" smtClean="0"/>
              <a:t>フィルタ</a:t>
            </a:r>
            <a:r>
              <a:rPr kumimoji="1" lang="en-US" altLang="ja-JP" dirty="0" smtClean="0"/>
              <a:t>)</a:t>
            </a:r>
            <a:r>
              <a:rPr kumimoji="1" lang="ja-JP" altLang="en-US" dirty="0" smtClean="0"/>
              <a:t>と実際のフォルダは</a:t>
            </a:r>
            <a:br>
              <a:rPr kumimoji="1" lang="ja-JP" altLang="en-US" dirty="0" smtClean="0"/>
            </a:br>
            <a:r>
              <a:rPr kumimoji="1" lang="ja-JP" altLang="en-US" dirty="0" smtClean="0"/>
              <a:t>連動していない点に注意すること</a:t>
            </a:r>
            <a:endParaRPr kumimoji="1" lang="ja-JP" altLang="en-US" dirty="0"/>
          </a:p>
        </p:txBody>
      </p:sp>
      <p:pic>
        <p:nvPicPr>
          <p:cNvPr id="1026" name="Picture 2"/>
          <p:cNvPicPr>
            <a:picLocks noGrp="1" noChangeAspect="1" noChangeArrowheads="1"/>
          </p:cNvPicPr>
          <p:nvPr>
            <p:ph sz="half" idx="2"/>
          </p:nvPr>
        </p:nvPicPr>
        <p:blipFill>
          <a:blip r:embed="rId2" cstate="print"/>
          <a:srcRect l="81251" t="8720" r="1061" b="50178"/>
          <a:stretch>
            <a:fillRect/>
          </a:stretch>
        </p:blipFill>
        <p:spPr bwMode="auto">
          <a:xfrm>
            <a:off x="5857884" y="1714488"/>
            <a:ext cx="2500330" cy="45005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Java</a:t>
            </a:r>
            <a:r>
              <a:rPr kumimoji="1" lang="ja-JP" altLang="en-US" dirty="0" smtClean="0"/>
              <a:t>との違いに注意</a:t>
            </a:r>
            <a:endParaRPr kumimoji="1" lang="ja-JP" altLang="en-US" dirty="0"/>
          </a:p>
        </p:txBody>
      </p:sp>
      <p:sp>
        <p:nvSpPr>
          <p:cNvPr id="6" name="コンテンツ プレースホルダ 5"/>
          <p:cNvSpPr>
            <a:spLocks noGrp="1"/>
          </p:cNvSpPr>
          <p:nvPr>
            <p:ph idx="1"/>
          </p:nvPr>
        </p:nvSpPr>
        <p:spPr/>
        <p:txBody>
          <a:bodyPr>
            <a:normAutofit lnSpcReduction="10000"/>
          </a:bodyPr>
          <a:lstStyle/>
          <a:p>
            <a:r>
              <a:rPr lang="en-US" altLang="ja-JP" dirty="0" smtClean="0"/>
              <a:t>Java</a:t>
            </a:r>
            <a:r>
              <a:rPr lang="ja-JP" altLang="en-US" dirty="0" smtClean="0"/>
              <a:t>はファイル名</a:t>
            </a:r>
            <a:r>
              <a:rPr lang="en-US" altLang="ja-JP" dirty="0" smtClean="0"/>
              <a:t>=</a:t>
            </a:r>
            <a:r>
              <a:rPr lang="ja-JP" altLang="en-US" dirty="0" smtClean="0"/>
              <a:t>クラス名でないと</a:t>
            </a:r>
            <a:r>
              <a:rPr lang="en-US" altLang="ja-JP" dirty="0" smtClean="0"/>
              <a:t/>
            </a:r>
            <a:br>
              <a:rPr lang="en-US" altLang="ja-JP" dirty="0" smtClean="0"/>
            </a:br>
            <a:r>
              <a:rPr lang="ja-JP" altLang="en-US" dirty="0" smtClean="0"/>
              <a:t>いけないが、</a:t>
            </a:r>
            <a:r>
              <a:rPr lang="en-US" altLang="ja-JP" dirty="0" smtClean="0"/>
              <a:t>C++</a:t>
            </a:r>
            <a:r>
              <a:rPr lang="ja-JP" altLang="en-US" dirty="0" smtClean="0"/>
              <a:t>は自由</a:t>
            </a:r>
            <a:endParaRPr lang="en-US" altLang="ja-JP" dirty="0" smtClean="0"/>
          </a:p>
          <a:p>
            <a:r>
              <a:rPr lang="en-US" altLang="ja-JP" dirty="0" smtClean="0"/>
              <a:t>Java</a:t>
            </a:r>
            <a:r>
              <a:rPr lang="ja-JP" altLang="en-US" dirty="0" smtClean="0"/>
              <a:t>は</a:t>
            </a:r>
            <a:r>
              <a:rPr lang="en-US" altLang="ja-JP" dirty="0" smtClean="0"/>
              <a:t>1</a:t>
            </a:r>
            <a:r>
              <a:rPr lang="ja-JP" altLang="en-US" dirty="0" smtClean="0"/>
              <a:t>ファイル</a:t>
            </a:r>
            <a:r>
              <a:rPr lang="en-US" altLang="ja-JP" dirty="0" smtClean="0"/>
              <a:t>1</a:t>
            </a:r>
            <a:r>
              <a:rPr lang="ja-JP" altLang="en-US" dirty="0" smtClean="0"/>
              <a:t>クラスだが</a:t>
            </a:r>
            <a:r>
              <a:rPr lang="en-US" altLang="ja-JP" dirty="0" smtClean="0"/>
              <a:t>C++</a:t>
            </a:r>
            <a:r>
              <a:rPr lang="ja-JP" altLang="en-US" dirty="0" smtClean="0"/>
              <a:t>は自由</a:t>
            </a:r>
            <a:endParaRPr lang="en-US" altLang="ja-JP" dirty="0" smtClean="0"/>
          </a:p>
          <a:p>
            <a:endParaRPr lang="en-US" altLang="ja-JP" dirty="0" smtClean="0"/>
          </a:p>
          <a:p>
            <a:r>
              <a:rPr lang="en-US" altLang="ja-JP" dirty="0" smtClean="0"/>
              <a:t>eclipse</a:t>
            </a:r>
            <a:r>
              <a:rPr lang="ja-JP" altLang="en-US" dirty="0" smtClean="0"/>
              <a:t>はファイルを</a:t>
            </a:r>
            <a:r>
              <a:rPr lang="en-US" altLang="ja-JP" dirty="0" smtClean="0"/>
              <a:t>D&amp;D</a:t>
            </a:r>
            <a:r>
              <a:rPr lang="ja-JP" altLang="en-US" dirty="0" smtClean="0"/>
              <a:t>すると、ファイルのコピーとプロジェクトへの登録を同時にやってくれるが、</a:t>
            </a:r>
            <a:r>
              <a:rPr lang="en-US" altLang="ja-JP" dirty="0" smtClean="0">
                <a:solidFill>
                  <a:srgbClr val="FF0000"/>
                </a:solidFill>
              </a:rPr>
              <a:t>VS</a:t>
            </a:r>
            <a:r>
              <a:rPr lang="ja-JP" altLang="en-US" dirty="0" smtClean="0">
                <a:solidFill>
                  <a:srgbClr val="FF0000"/>
                </a:solidFill>
              </a:rPr>
              <a:t>はあくまでその場所にあるファイルをプロジェクトに追加するだけ</a:t>
            </a:r>
            <a:endParaRPr lang="en-US" altLang="ja-JP" dirty="0" smtClean="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VS</a:t>
            </a:r>
            <a:r>
              <a:rPr lang="ja-JP" altLang="en-US" dirty="0" err="1" smtClean="0"/>
              <a:t>まめちし</a:t>
            </a:r>
            <a:r>
              <a:rPr lang="ja-JP" altLang="en-US" dirty="0" smtClean="0"/>
              <a:t>き</a:t>
            </a:r>
            <a:endParaRPr kumimoji="1" lang="ja-JP" altLang="en-US" dirty="0"/>
          </a:p>
        </p:txBody>
      </p:sp>
      <p:sp>
        <p:nvSpPr>
          <p:cNvPr id="3" name="コンテンツ プレースホルダ 2"/>
          <p:cNvSpPr>
            <a:spLocks noGrp="1"/>
          </p:cNvSpPr>
          <p:nvPr>
            <p:ph sz="half" idx="1"/>
          </p:nvPr>
        </p:nvSpPr>
        <p:spPr/>
        <p:txBody>
          <a:bodyPr>
            <a:normAutofit lnSpcReduction="10000"/>
          </a:bodyPr>
          <a:lstStyle/>
          <a:p>
            <a:r>
              <a:rPr kumimoji="1" lang="ja-JP" altLang="en-US" dirty="0" smtClean="0"/>
              <a:t>クラス、関数、変数名を右クリックして「定義へ移動」「宣言へ移動」は超便利</a:t>
            </a:r>
          </a:p>
          <a:p>
            <a:pPr lvl="1"/>
            <a:r>
              <a:rPr lang="ja-JP" altLang="en-US" dirty="0" smtClean="0"/>
              <a:t>「定義」は</a:t>
            </a:r>
            <a:r>
              <a:rPr lang="en-US" altLang="ja-JP" dirty="0" err="1" smtClean="0"/>
              <a:t>cpp</a:t>
            </a:r>
            <a:r>
              <a:rPr lang="ja-JP" altLang="en-US" dirty="0" smtClean="0"/>
              <a:t>に書く本体のこと</a:t>
            </a:r>
          </a:p>
          <a:p>
            <a:pPr lvl="1"/>
            <a:r>
              <a:rPr kumimoji="1" lang="ja-JP" altLang="en-US" dirty="0" smtClean="0"/>
              <a:t>「宣言」は</a:t>
            </a:r>
            <a:r>
              <a:rPr kumimoji="1" lang="en-US" altLang="ja-JP" dirty="0" smtClean="0"/>
              <a:t>h</a:t>
            </a:r>
            <a:r>
              <a:rPr kumimoji="1" lang="ja-JP" altLang="en-US" dirty="0" smtClean="0"/>
              <a:t>に書く</a:t>
            </a:r>
            <a:r>
              <a:rPr lang="ja-JP" altLang="en-US" dirty="0" smtClean="0"/>
              <a:t/>
            </a:r>
            <a:br>
              <a:rPr lang="ja-JP" altLang="en-US" dirty="0" smtClean="0"/>
            </a:br>
            <a:r>
              <a:rPr lang="ja-JP" altLang="en-US" dirty="0" smtClean="0"/>
              <a:t>お品書きのこと</a:t>
            </a:r>
          </a:p>
          <a:p>
            <a:pPr lvl="1"/>
            <a:endParaRPr kumimoji="1" lang="ja-JP" altLang="en-US" dirty="0" smtClean="0"/>
          </a:p>
        </p:txBody>
      </p:sp>
      <p:sp>
        <p:nvSpPr>
          <p:cNvPr id="4" name="コンテンツ プレースホルダ 3"/>
          <p:cNvSpPr>
            <a:spLocks noGrp="1"/>
          </p:cNvSpPr>
          <p:nvPr>
            <p:ph sz="half" idx="2"/>
          </p:nvPr>
        </p:nvSpPr>
        <p:spPr/>
        <p:txBody>
          <a:bodyPr>
            <a:normAutofit lnSpcReduction="10000"/>
          </a:bodyPr>
          <a:lstStyle/>
          <a:p>
            <a:r>
              <a:rPr kumimoji="1" lang="ja-JP" altLang="en-US" dirty="0" smtClean="0"/>
              <a:t>プロジェクトにソースを追加する際は、プロジェクトフォルダからの相対パスで登録される</a:t>
            </a:r>
          </a:p>
          <a:p>
            <a:pPr lvl="1"/>
            <a:r>
              <a:rPr lang="ja-JP" altLang="en-US" dirty="0" smtClean="0"/>
              <a:t>リアルフォルダでも</a:t>
            </a:r>
            <a:br>
              <a:rPr lang="ja-JP" altLang="en-US" dirty="0" smtClean="0"/>
            </a:br>
            <a:r>
              <a:rPr lang="ja-JP" altLang="en-US" dirty="0" smtClean="0"/>
              <a:t>仕分けたい場合は、</a:t>
            </a:r>
            <a:br>
              <a:rPr lang="ja-JP" altLang="en-US" dirty="0" smtClean="0"/>
            </a:br>
            <a:r>
              <a:rPr lang="ja-JP" altLang="en-US" dirty="0" smtClean="0"/>
              <a:t>仕分けてからプロジェクトに追加する</a:t>
            </a:r>
          </a:p>
          <a:p>
            <a:pPr lvl="1"/>
            <a:r>
              <a:rPr kumimoji="1" lang="ja-JP" altLang="en-US" dirty="0" smtClean="0"/>
              <a:t>インクルードも、そのファイルからの相対パスで指定する</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突っ込み</a:t>
            </a:r>
            <a:r>
              <a:rPr lang="ja-JP" altLang="en-US" dirty="0" smtClean="0"/>
              <a:t>ポイント</a:t>
            </a:r>
            <a:endParaRPr kumimoji="1" lang="ja-JP" altLang="en-US" dirty="0"/>
          </a:p>
        </p:txBody>
      </p:sp>
      <p:sp>
        <p:nvSpPr>
          <p:cNvPr id="3" name="コンテンツ プレースホルダ 2"/>
          <p:cNvSpPr>
            <a:spLocks noGrp="1"/>
          </p:cNvSpPr>
          <p:nvPr>
            <p:ph sz="half" idx="1"/>
          </p:nvPr>
        </p:nvSpPr>
        <p:spPr/>
        <p:txBody>
          <a:bodyPr/>
          <a:lstStyle/>
          <a:p>
            <a:r>
              <a:rPr lang="ja-JP" altLang="en-US" dirty="0" smtClean="0"/>
              <a:t>遅延初期化のための</a:t>
            </a:r>
            <a:r>
              <a:rPr lang="en-US" altLang="ja-JP" dirty="0" smtClean="0"/>
              <a:t>init()(</a:t>
            </a:r>
            <a:r>
              <a:rPr lang="ja-JP" altLang="en-US" dirty="0" smtClean="0"/>
              <a:t>と</a:t>
            </a:r>
            <a:r>
              <a:rPr lang="en-US" altLang="ja-JP" dirty="0" smtClean="0"/>
              <a:t>new)</a:t>
            </a:r>
          </a:p>
          <a:p>
            <a:r>
              <a:rPr lang="ja-JP" altLang="en-US" dirty="0" smtClean="0"/>
              <a:t>継承使うといいけど、無理はしない方が</a:t>
            </a:r>
            <a:br>
              <a:rPr lang="ja-JP" altLang="en-US" dirty="0" smtClean="0"/>
            </a:br>
            <a:r>
              <a:rPr lang="ja-JP" altLang="en-US" dirty="0" smtClean="0"/>
              <a:t>いいかなぁ</a:t>
            </a:r>
          </a:p>
          <a:p>
            <a:r>
              <a:rPr kumimoji="1" lang="ja-JP" altLang="en-US" dirty="0" smtClean="0"/>
              <a:t>コメント多いのは◎</a:t>
            </a:r>
          </a:p>
          <a:p>
            <a:r>
              <a:rPr lang="en-US" altLang="ja-JP" dirty="0" smtClean="0"/>
              <a:t>Is-a</a:t>
            </a:r>
            <a:r>
              <a:rPr lang="ja-JP" altLang="en-US" dirty="0" smtClean="0"/>
              <a:t>関係と</a:t>
            </a:r>
            <a:r>
              <a:rPr lang="en-US" altLang="ja-JP" dirty="0" smtClean="0"/>
              <a:t>has-a</a:t>
            </a:r>
            <a:r>
              <a:rPr lang="ja-JP" altLang="en-US" dirty="0" smtClean="0"/>
              <a:t>関係</a:t>
            </a:r>
          </a:p>
          <a:p>
            <a:r>
              <a:rPr lang="en-US" altLang="ja-JP" dirty="0" smtClean="0"/>
              <a:t>delete</a:t>
            </a:r>
            <a:r>
              <a:rPr lang="ja-JP" altLang="en-US" dirty="0" smtClean="0"/>
              <a:t>する前に</a:t>
            </a:r>
            <a:endParaRPr kumimoji="1" lang="ja-JP" altLang="en-US" dirty="0"/>
          </a:p>
        </p:txBody>
      </p:sp>
      <p:sp>
        <p:nvSpPr>
          <p:cNvPr id="4" name="コンテンツ プレースホルダ 3"/>
          <p:cNvSpPr>
            <a:spLocks noGrp="1"/>
          </p:cNvSpPr>
          <p:nvPr>
            <p:ph sz="half" idx="2"/>
          </p:nvPr>
        </p:nvSpPr>
        <p:spPr/>
        <p:txBody>
          <a:bodyPr/>
          <a:lstStyle/>
          <a:p>
            <a:r>
              <a:rPr lang="ja-JP" altLang="en-US" dirty="0" smtClean="0"/>
              <a:t>クラス間連携の考察</a:t>
            </a:r>
            <a:endParaRPr lang="en-US" altLang="ja-JP" dirty="0" smtClean="0"/>
          </a:p>
          <a:p>
            <a:endParaRPr kumimoji="1" lang="en-US" altLang="ja-JP" dirty="0" smtClean="0"/>
          </a:p>
          <a:p>
            <a:r>
              <a:rPr kumimoji="1" lang="ja-JP" altLang="en-US" dirty="0" smtClean="0"/>
              <a:t>ワイド解像度の話</a:t>
            </a:r>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クラスのインスタンスの寿命</a:t>
            </a:r>
            <a:endParaRPr kumimoji="1" lang="ja-JP" altLang="en-US" dirty="0"/>
          </a:p>
        </p:txBody>
      </p:sp>
      <p:sp>
        <p:nvSpPr>
          <p:cNvPr id="3" name="コンテンツ プレースホルダ 2"/>
          <p:cNvSpPr>
            <a:spLocks noGrp="1"/>
          </p:cNvSpPr>
          <p:nvPr>
            <p:ph sz="half" idx="1"/>
          </p:nvPr>
        </p:nvSpPr>
        <p:spPr/>
        <p:txBody>
          <a:bodyPr/>
          <a:lstStyle/>
          <a:p>
            <a:r>
              <a:rPr kumimoji="1" lang="en-US" altLang="ja-JP" dirty="0" err="1" smtClean="0"/>
              <a:t>CHoge</a:t>
            </a:r>
            <a:r>
              <a:rPr lang="en-US" altLang="ja-JP" dirty="0" smtClean="0"/>
              <a:t>	</a:t>
            </a:r>
            <a:r>
              <a:rPr kumimoji="1" lang="en-US" altLang="ja-JP" dirty="0" err="1" smtClean="0"/>
              <a:t>hoge</a:t>
            </a:r>
            <a:r>
              <a:rPr kumimoji="1" lang="en-US" altLang="ja-JP" dirty="0" smtClean="0"/>
              <a:t>;</a:t>
            </a:r>
          </a:p>
          <a:p>
            <a:endParaRPr lang="en-US" altLang="ja-JP" dirty="0" smtClean="0"/>
          </a:p>
          <a:p>
            <a:r>
              <a:rPr lang="ja-JP" altLang="en-US" dirty="0" smtClean="0"/>
              <a:t>その変数を作ったスコープに入った瞬間自動的に</a:t>
            </a:r>
            <a:r>
              <a:rPr lang="en-US" altLang="ja-JP" dirty="0" smtClean="0"/>
              <a:t>new</a:t>
            </a:r>
            <a:r>
              <a:rPr lang="ja-JP" altLang="en-US" dirty="0" smtClean="0"/>
              <a:t>される</a:t>
            </a:r>
            <a:endParaRPr lang="en-US" altLang="ja-JP" dirty="0" smtClean="0"/>
          </a:p>
          <a:p>
            <a:r>
              <a:rPr kumimoji="1" lang="ja-JP" altLang="en-US" dirty="0" smtClean="0"/>
              <a:t>そのスコープから</a:t>
            </a:r>
            <a:r>
              <a:rPr kumimoji="1" lang="en-US" altLang="ja-JP" dirty="0" smtClean="0"/>
              <a:t/>
            </a:r>
            <a:br>
              <a:rPr kumimoji="1" lang="en-US" altLang="ja-JP" dirty="0" smtClean="0"/>
            </a:br>
            <a:r>
              <a:rPr kumimoji="1" lang="ja-JP" altLang="en-US" dirty="0" smtClean="0"/>
              <a:t>抜けた瞬間自動的に</a:t>
            </a:r>
            <a:r>
              <a:rPr lang="en-US" altLang="ja-JP" dirty="0" smtClean="0"/>
              <a:t/>
            </a:r>
            <a:br>
              <a:rPr lang="en-US" altLang="ja-JP" dirty="0" smtClean="0"/>
            </a:br>
            <a:r>
              <a:rPr lang="ja-JP" altLang="en-US" dirty="0" smtClean="0"/>
              <a:t>始末される</a:t>
            </a:r>
            <a:endParaRPr kumimoji="1" lang="en-US" altLang="ja-JP" dirty="0" smtClean="0"/>
          </a:p>
          <a:p>
            <a:pPr lvl="1"/>
            <a:endParaRPr kumimoji="1" lang="ja-JP" altLang="en-US" dirty="0"/>
          </a:p>
        </p:txBody>
      </p:sp>
      <p:sp>
        <p:nvSpPr>
          <p:cNvPr id="4" name="コンテンツ プレースホルダ 3"/>
          <p:cNvSpPr>
            <a:spLocks noGrp="1"/>
          </p:cNvSpPr>
          <p:nvPr>
            <p:ph sz="half" idx="2"/>
          </p:nvPr>
        </p:nvSpPr>
        <p:spPr>
          <a:xfrm>
            <a:off x="4714876" y="1571612"/>
            <a:ext cx="4038600" cy="4525963"/>
          </a:xfrm>
        </p:spPr>
        <p:txBody>
          <a:bodyPr/>
          <a:lstStyle/>
          <a:p>
            <a:r>
              <a:rPr kumimoji="1" lang="en-US" altLang="ja-JP" dirty="0" err="1" smtClean="0"/>
              <a:t>CHoge</a:t>
            </a:r>
            <a:r>
              <a:rPr kumimoji="1" lang="en-US" altLang="ja-JP" dirty="0" smtClean="0"/>
              <a:t>	*</a:t>
            </a:r>
            <a:r>
              <a:rPr kumimoji="1" lang="en-US" altLang="ja-JP" dirty="0" err="1" smtClean="0"/>
              <a:t>p_hoge</a:t>
            </a:r>
            <a:r>
              <a:rPr kumimoji="1" lang="en-US" altLang="ja-JP" dirty="0" smtClean="0"/>
              <a:t>;</a:t>
            </a:r>
          </a:p>
          <a:p>
            <a:endParaRPr lang="en-US" altLang="ja-JP" dirty="0" smtClean="0"/>
          </a:p>
          <a:p>
            <a:r>
              <a:rPr kumimoji="1" lang="en-US" altLang="ja-JP" dirty="0" err="1" smtClean="0"/>
              <a:t>p_hoge</a:t>
            </a:r>
            <a:r>
              <a:rPr kumimoji="1" lang="en-US" altLang="ja-JP" dirty="0" smtClean="0"/>
              <a:t> = new </a:t>
            </a:r>
            <a:r>
              <a:rPr kumimoji="1" lang="en-US" altLang="ja-JP" dirty="0" err="1" smtClean="0"/>
              <a:t>CHoge</a:t>
            </a:r>
            <a:r>
              <a:rPr kumimoji="1" lang="en-US" altLang="ja-JP" dirty="0" smtClean="0"/>
              <a:t>;</a:t>
            </a:r>
            <a:r>
              <a:rPr kumimoji="1" lang="ja-JP" altLang="en-US" dirty="0" smtClean="0"/>
              <a:t>で生成する</a:t>
            </a:r>
            <a:endParaRPr kumimoji="1" lang="en-US" altLang="ja-JP" dirty="0" smtClean="0"/>
          </a:p>
          <a:p>
            <a:endParaRPr lang="en-US" altLang="ja-JP" dirty="0" smtClean="0"/>
          </a:p>
          <a:p>
            <a:r>
              <a:rPr lang="en-US" altLang="ja-JP" dirty="0" smtClean="0"/>
              <a:t>delete </a:t>
            </a:r>
            <a:r>
              <a:rPr lang="en-US" altLang="ja-JP" dirty="0" err="1" smtClean="0"/>
              <a:t>p_hoge</a:t>
            </a:r>
            <a:r>
              <a:rPr lang="en-US" altLang="ja-JP" dirty="0" smtClean="0"/>
              <a:t>;</a:t>
            </a:r>
            <a:r>
              <a:rPr lang="ja-JP" altLang="en-US" dirty="0" smtClean="0"/>
              <a:t>で、</a:t>
            </a:r>
            <a:r>
              <a:rPr lang="en-US" altLang="ja-JP" dirty="0" smtClean="0"/>
              <a:t/>
            </a:r>
            <a:br>
              <a:rPr lang="en-US" altLang="ja-JP" dirty="0" smtClean="0"/>
            </a:br>
            <a:r>
              <a:rPr lang="ja-JP" altLang="en-US" dirty="0" smtClean="0"/>
              <a:t>始末される</a:t>
            </a:r>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1723</TotalTime>
  <Words>231</Words>
  <Application>Microsoft Office PowerPoint</Application>
  <PresentationFormat>画面に合わせる (4:3)</PresentationFormat>
  <Paragraphs>68</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プロジェクト演習III,V ＜インタラクティブ・ゲーム制作＞ プログラミングコース</vt:lpstr>
      <vt:lpstr>今日の生け贄</vt:lpstr>
      <vt:lpstr>まず最初に</vt:lpstr>
      <vt:lpstr>プロジェクト設定の使い分け</vt:lpstr>
      <vt:lpstr>ファイルの仕分け方</vt:lpstr>
      <vt:lpstr>Javaとの違いに注意</vt:lpstr>
      <vt:lpstr>VSまめちしき</vt:lpstr>
      <vt:lpstr>突っ込みポイント</vt:lpstr>
      <vt:lpstr>クラスのインスタンスの寿命</vt:lpstr>
      <vt:lpstr>総評</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プロジェクト演習 インタラクティブゲーム制作 プログラミングコース</dc:title>
  <dc:creator>rita</dc:creator>
  <cp:lastModifiedBy>rita</cp:lastModifiedBy>
  <cp:revision>153</cp:revision>
  <dcterms:created xsi:type="dcterms:W3CDTF">2009-04-23T09:33:46Z</dcterms:created>
  <dcterms:modified xsi:type="dcterms:W3CDTF">2010-05-18T07:09:05Z</dcterms:modified>
</cp:coreProperties>
</file>