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C03AD1A-6DE2-4287-8F4A-84E1C9ABF25B}" type="datetimeFigureOut">
              <a:rPr kumimoji="1" lang="ja-JP" altLang="en-US" smtClean="0"/>
              <a:t>2012/10/10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3460C3-F73B-4612-9EA2-AEDFDB865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44008" y="2636912"/>
            <a:ext cx="3456384" cy="170216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あなたの手を差し伸べて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コードレビュー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チーム</a:t>
            </a:r>
            <a:r>
              <a:rPr lang="ja-JP" altLang="en-US" dirty="0" err="1" smtClean="0"/>
              <a:t>せ</a:t>
            </a:r>
            <a:r>
              <a:rPr lang="ja-JP" altLang="en-US" dirty="0" smtClean="0"/>
              <a:t>かいじゅ</a:t>
            </a:r>
            <a:endParaRPr lang="en-US" altLang="ja-JP" dirty="0" smtClean="0"/>
          </a:p>
          <a:p>
            <a:r>
              <a:rPr kumimoji="1" lang="ja-JP" altLang="en-US" dirty="0" smtClean="0"/>
              <a:t>門馬　翔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0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書き直して</a:t>
            </a:r>
            <a:r>
              <a:rPr lang="ja-JP" altLang="en-US" dirty="0" smtClean="0"/>
              <a:t>みたところの例①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敵を倒すための関数</a:t>
            </a:r>
            <a:endParaRPr lang="en-US" altLang="ja-JP" dirty="0" smtClean="0"/>
          </a:p>
          <a:p>
            <a:r>
              <a:rPr lang="en-US" altLang="ja-JP" dirty="0" smtClean="0"/>
              <a:t>Before</a:t>
            </a:r>
            <a:endParaRPr kumimoji="1" lang="ja-JP" altLang="en-US" dirty="0"/>
          </a:p>
        </p:txBody>
      </p:sp>
      <p:pic>
        <p:nvPicPr>
          <p:cNvPr id="2050" name="Picture 2" descr="C:\Users\竜宮ぬこ\Documents\プロジェクト演習\コードレビュー用\20121010\resource\キャプチャ1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3535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書き直してみた</a:t>
            </a:r>
            <a:r>
              <a:rPr lang="ja-JP" altLang="en-US" dirty="0" smtClean="0"/>
              <a:t>ところの例①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fter</a:t>
            </a:r>
            <a:endParaRPr kumimoji="1" lang="ja-JP" altLang="en-US" dirty="0"/>
          </a:p>
        </p:txBody>
      </p:sp>
      <p:pic>
        <p:nvPicPr>
          <p:cNvPr id="3074" name="Picture 2" descr="C:\Users\竜宮ぬこ\Documents\プロジェクト演習\コードレビュー用\20121010\resource\キャプチャ10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4" y="2852936"/>
            <a:ext cx="91735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竜宮ぬこ\Documents\プロジェクト演習\コードレビュー用\20121010\resource\9f2d479541f6fb4e27b999c4ef8985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62547"/>
            <a:ext cx="1837333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845069" y="5512133"/>
            <a:ext cx="4896544" cy="1152128"/>
          </a:xfrm>
          <a:prstGeom prst="wedgeRoundRectCallout">
            <a:avLst>
              <a:gd name="adj1" fmla="val 67203"/>
              <a:gd name="adj2" fmla="val -180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こんなにスッキリ！</a:t>
            </a:r>
            <a:endParaRPr kumimoji="1" lang="ja-JP" altLang="en-US" sz="2400" dirty="0"/>
          </a:p>
        </p:txBody>
      </p:sp>
      <p:sp>
        <p:nvSpPr>
          <p:cNvPr id="5" name="星 4 4"/>
          <p:cNvSpPr/>
          <p:nvPr/>
        </p:nvSpPr>
        <p:spPr>
          <a:xfrm>
            <a:off x="611560" y="2708920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4 7"/>
          <p:cNvSpPr/>
          <p:nvPr/>
        </p:nvSpPr>
        <p:spPr>
          <a:xfrm>
            <a:off x="8256079" y="5074595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4 8"/>
          <p:cNvSpPr/>
          <p:nvPr/>
        </p:nvSpPr>
        <p:spPr>
          <a:xfrm>
            <a:off x="1331640" y="4946523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4 9"/>
          <p:cNvSpPr/>
          <p:nvPr/>
        </p:nvSpPr>
        <p:spPr>
          <a:xfrm>
            <a:off x="6948264" y="3565835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星 4 10"/>
          <p:cNvSpPr/>
          <p:nvPr/>
        </p:nvSpPr>
        <p:spPr>
          <a:xfrm>
            <a:off x="6516486" y="6425952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5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書き直してみたところの例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例①は長すぎた関数を短くしただけ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②はほかに応用できそうな関数をクラス化した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15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書き直してみたところの例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Before</a:t>
            </a:r>
            <a:endParaRPr kumimoji="1" lang="ja-JP" altLang="en-US" dirty="0"/>
          </a:p>
        </p:txBody>
      </p:sp>
      <p:pic>
        <p:nvPicPr>
          <p:cNvPr id="4098" name="Picture 2" descr="C:\Users\竜宮ぬこ\Documents\プロジェクト演習\コードレビュー用\20121010\resource\過去エイ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825552"/>
            <a:ext cx="911333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竜宮ぬこ\Documents\プロジェクト演習\コードレビュー用\20121010\resource\エイム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" y="2924944"/>
            <a:ext cx="9126868" cy="19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書き直してみた</a:t>
            </a:r>
            <a:r>
              <a:rPr lang="ja-JP" altLang="en-US" dirty="0" smtClean="0"/>
              <a:t>ところの例</a:t>
            </a:r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fter</a:t>
            </a:r>
            <a:endParaRPr kumimoji="1" lang="ja-JP" altLang="en-US" dirty="0"/>
          </a:p>
        </p:txBody>
      </p:sp>
      <p:pic>
        <p:nvPicPr>
          <p:cNvPr id="3075" name="Picture 3" descr="C:\Users\竜宮ぬこ\Documents\プロジェクト演習\コードレビュー用\20121010\resource\9f2d479541f6fb4e27b999c4ef8985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62547"/>
            <a:ext cx="1837333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845069" y="5512133"/>
            <a:ext cx="4896544" cy="1152128"/>
          </a:xfrm>
          <a:prstGeom prst="wedgeRoundRectCallout">
            <a:avLst>
              <a:gd name="adj1" fmla="val 67203"/>
              <a:gd name="adj2" fmla="val -180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こんなにスッキリ！</a:t>
            </a:r>
            <a:endParaRPr kumimoji="1" lang="ja-JP" altLang="en-US" sz="2400" dirty="0"/>
          </a:p>
        </p:txBody>
      </p:sp>
      <p:sp>
        <p:nvSpPr>
          <p:cNvPr id="5" name="星 4 4"/>
          <p:cNvSpPr/>
          <p:nvPr/>
        </p:nvSpPr>
        <p:spPr>
          <a:xfrm>
            <a:off x="611560" y="2708920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4 7"/>
          <p:cNvSpPr/>
          <p:nvPr/>
        </p:nvSpPr>
        <p:spPr>
          <a:xfrm>
            <a:off x="8269141" y="4959748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4 8"/>
          <p:cNvSpPr/>
          <p:nvPr/>
        </p:nvSpPr>
        <p:spPr>
          <a:xfrm>
            <a:off x="1331640" y="4946523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4 9"/>
          <p:cNvSpPr/>
          <p:nvPr/>
        </p:nvSpPr>
        <p:spPr>
          <a:xfrm>
            <a:off x="6948264" y="3565835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4 11"/>
          <p:cNvSpPr/>
          <p:nvPr/>
        </p:nvSpPr>
        <p:spPr>
          <a:xfrm>
            <a:off x="6660232" y="6448237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1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書き直してみたところの</a:t>
            </a:r>
            <a:r>
              <a:rPr kumimoji="1" lang="ja-JP" altLang="en-US" dirty="0" smtClean="0"/>
              <a:t>例</a:t>
            </a:r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Before</a:t>
            </a:r>
            <a:endParaRPr kumimoji="1" lang="ja-JP" altLang="en-US" dirty="0"/>
          </a:p>
        </p:txBody>
      </p:sp>
      <p:pic>
        <p:nvPicPr>
          <p:cNvPr id="1026" name="Picture 2" descr="C:\Users\竜宮ぬこ\Documents\プロジェクト演習\コードレビュー用\20121010\resource\過去ステー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竜宮ぬこ\Documents\プロジェクト演習\コードレビュー用\20121010\resource\現ステー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43" y="2708920"/>
            <a:ext cx="9252520" cy="36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書き直してみた</a:t>
            </a:r>
            <a:r>
              <a:rPr lang="ja-JP" altLang="en-US" dirty="0" smtClean="0"/>
              <a:t>ところの</a:t>
            </a:r>
            <a:r>
              <a:rPr lang="ja-JP" altLang="en-US" dirty="0" smtClean="0"/>
              <a:t>例</a:t>
            </a:r>
            <a:r>
              <a:rPr lang="ja-JP" altLang="en-US" dirty="0"/>
              <a:t>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fter</a:t>
            </a:r>
            <a:endParaRPr kumimoji="1" lang="ja-JP" altLang="en-US" dirty="0"/>
          </a:p>
        </p:txBody>
      </p:sp>
      <p:pic>
        <p:nvPicPr>
          <p:cNvPr id="3075" name="Picture 3" descr="C:\Users\竜宮ぬこ\Documents\プロジェクト演習\コードレビュー用\20121010\resource\9f2d479541f6fb4e27b999c4ef8985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40" y="5745594"/>
            <a:ext cx="1837333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吹き出し 3"/>
          <p:cNvSpPr/>
          <p:nvPr/>
        </p:nvSpPr>
        <p:spPr>
          <a:xfrm>
            <a:off x="652046" y="5723737"/>
            <a:ext cx="4896544" cy="1152128"/>
          </a:xfrm>
          <a:prstGeom prst="wedgeRoundRectCallout">
            <a:avLst>
              <a:gd name="adj1" fmla="val 67203"/>
              <a:gd name="adj2" fmla="val -180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どんどん使いまわそう！</a:t>
            </a:r>
            <a:endParaRPr kumimoji="1" lang="ja-JP" altLang="en-US" sz="2400" dirty="0"/>
          </a:p>
        </p:txBody>
      </p:sp>
      <p:sp>
        <p:nvSpPr>
          <p:cNvPr id="5" name="星 4 4"/>
          <p:cNvSpPr/>
          <p:nvPr/>
        </p:nvSpPr>
        <p:spPr>
          <a:xfrm>
            <a:off x="611560" y="2708920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 4 7"/>
          <p:cNvSpPr/>
          <p:nvPr/>
        </p:nvSpPr>
        <p:spPr>
          <a:xfrm>
            <a:off x="8269141" y="4959748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星 4 8"/>
          <p:cNvSpPr/>
          <p:nvPr/>
        </p:nvSpPr>
        <p:spPr>
          <a:xfrm>
            <a:off x="436022" y="5217679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星 4 9"/>
          <p:cNvSpPr/>
          <p:nvPr/>
        </p:nvSpPr>
        <p:spPr>
          <a:xfrm>
            <a:off x="6948264" y="3565835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星 4 11"/>
          <p:cNvSpPr/>
          <p:nvPr/>
        </p:nvSpPr>
        <p:spPr>
          <a:xfrm>
            <a:off x="6660232" y="6448237"/>
            <a:ext cx="432048" cy="432048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9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おしまい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2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今日の流れ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 smtClean="0"/>
              <a:t>チームでの開発</a:t>
            </a:r>
            <a:endParaRPr lang="en-US" altLang="ja-JP" sz="3200" dirty="0"/>
          </a:p>
          <a:p>
            <a:pPr lvl="1"/>
            <a:r>
              <a:rPr lang="ja-JP" altLang="en-US" dirty="0" smtClean="0"/>
              <a:t>現在の制作状況</a:t>
            </a:r>
            <a:endParaRPr lang="en-US" altLang="ja-JP" dirty="0"/>
          </a:p>
          <a:p>
            <a:pPr lvl="1"/>
            <a:r>
              <a:rPr lang="ja-JP" altLang="en-US" dirty="0" smtClean="0"/>
              <a:t>チームで制作するということ</a:t>
            </a:r>
            <a:endParaRPr lang="en-US" altLang="ja-JP" dirty="0" smtClean="0"/>
          </a:p>
          <a:p>
            <a:pPr lvl="1"/>
            <a:r>
              <a:rPr lang="ja-JP" altLang="en-US" dirty="0"/>
              <a:t>役割</a:t>
            </a:r>
            <a:r>
              <a:rPr lang="ja-JP" altLang="en-US" dirty="0" smtClean="0"/>
              <a:t>分担（暫定）</a:t>
            </a:r>
            <a:endParaRPr lang="en-US" altLang="ja-JP" dirty="0" smtClean="0"/>
          </a:p>
          <a:p>
            <a:r>
              <a:rPr kumimoji="1" lang="ja-JP" altLang="en-US" sz="3200" dirty="0" smtClean="0"/>
              <a:t>プログラム</a:t>
            </a:r>
            <a:endParaRPr kumimoji="1" lang="en-US" altLang="ja-JP" sz="3200" dirty="0" smtClean="0"/>
          </a:p>
          <a:p>
            <a:pPr lvl="1"/>
            <a:r>
              <a:rPr lang="ja-JP" altLang="en-US" dirty="0" smtClean="0"/>
              <a:t>前回</a:t>
            </a:r>
            <a:r>
              <a:rPr lang="ja-JP" altLang="en-US" dirty="0"/>
              <a:t>の授業から学んだ</a:t>
            </a:r>
            <a:r>
              <a:rPr lang="ja-JP" altLang="en-US" dirty="0" smtClean="0"/>
              <a:t>こと</a:t>
            </a:r>
            <a:endParaRPr lang="en-US" altLang="ja-JP" dirty="0"/>
          </a:p>
          <a:p>
            <a:pPr lvl="1"/>
            <a:r>
              <a:rPr lang="ja-JP" altLang="en-US" dirty="0" smtClean="0"/>
              <a:t>改善点・もっとスマートなプログラムに！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pPr marL="365760" lvl="1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742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チーム</a:t>
            </a:r>
            <a:r>
              <a:rPr lang="ja-JP" altLang="en-US" dirty="0"/>
              <a:t>で</a:t>
            </a:r>
            <a:r>
              <a:rPr lang="ja-JP" altLang="en-US" dirty="0" smtClean="0"/>
              <a:t>の開発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8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現在の開発状況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順調に</a:t>
            </a:r>
            <a:r>
              <a:rPr kumimoji="1" lang="en-US" altLang="ja-JP" dirty="0" smtClean="0"/>
              <a:t>α</a:t>
            </a:r>
            <a:r>
              <a:rPr kumimoji="1" lang="ja-JP" altLang="en-US" dirty="0" smtClean="0"/>
              <a:t>版が開発されている状況です。</a:t>
            </a:r>
            <a:endParaRPr kumimoji="1" lang="en-US" altLang="ja-JP" dirty="0" smtClean="0"/>
          </a:p>
          <a:p>
            <a:r>
              <a:rPr lang="ja-JP" altLang="en-US" dirty="0"/>
              <a:t>現在</a:t>
            </a:r>
            <a:r>
              <a:rPr lang="ja-JP" altLang="en-US" dirty="0" smtClean="0"/>
              <a:t>はアクションのバリエーションやステージについて試行錯誤している状況です。</a:t>
            </a:r>
            <a:endParaRPr kumimoji="1" lang="ja-JP" altLang="en-US" dirty="0"/>
          </a:p>
        </p:txBody>
      </p:sp>
      <p:pic>
        <p:nvPicPr>
          <p:cNvPr id="7170" name="Picture 2" descr="C:\Users\竜宮ぬこ\Documents\プロジェクト演習\コードレビュー用\20121010\resource\キャプチャ09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53" y="4514696"/>
            <a:ext cx="4320803" cy="23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竜宮ぬこ\Documents\プロジェクト演習\コードレビュー用\20121010\resource\ATtitle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812953" cy="270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チームで制作するということ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個人的</a:t>
            </a:r>
            <a:r>
              <a:rPr lang="ja-JP" altLang="en-US" dirty="0" smtClean="0"/>
              <a:t>な話になりますが</a:t>
            </a:r>
            <a:endParaRPr lang="en-US" altLang="ja-JP" dirty="0" smtClean="0"/>
          </a:p>
          <a:p>
            <a:r>
              <a:rPr kumimoji="1" lang="ja-JP" altLang="en-US" dirty="0" smtClean="0"/>
              <a:t>僕はチームでプログラミングするのは初めて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63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役割分担（暫定）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ゲームエンジン・プレイヤーキャラクターのアクション</a:t>
            </a:r>
            <a:endParaRPr lang="en-US" altLang="ja-JP" dirty="0" smtClean="0"/>
          </a:p>
          <a:p>
            <a:pPr marL="6858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 smtClean="0"/>
              <a:t>大塚　義弥</a:t>
            </a:r>
            <a:endParaRPr lang="en-US" altLang="ja-JP" dirty="0" smtClean="0"/>
          </a:p>
          <a:p>
            <a:r>
              <a:rPr lang="ja-JP" altLang="en-US" dirty="0" smtClean="0"/>
              <a:t>敵キャラクター</a:t>
            </a:r>
            <a:endParaRPr lang="en-US" altLang="ja-JP" dirty="0" smtClean="0"/>
          </a:p>
          <a:p>
            <a:pPr marL="6858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辻　圭佑</a:t>
            </a:r>
            <a:endParaRPr lang="en-US" altLang="ja-JP" dirty="0" smtClean="0"/>
          </a:p>
          <a:p>
            <a:r>
              <a:rPr lang="ja-JP" altLang="en-US" dirty="0" smtClean="0"/>
              <a:t>エフェクト・その他</a:t>
            </a:r>
            <a:endParaRPr lang="en-US" altLang="ja-JP" dirty="0"/>
          </a:p>
          <a:p>
            <a:pPr marL="6858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門馬　翔</a:t>
            </a:r>
            <a:r>
              <a:rPr lang="en-US" altLang="ja-JP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43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7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前回の授業から学んだこと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前回の大圖先生のスライド</a:t>
            </a:r>
            <a:endParaRPr kumimoji="1" lang="ja-JP" altLang="en-US" dirty="0"/>
          </a:p>
        </p:txBody>
      </p:sp>
      <p:pic>
        <p:nvPicPr>
          <p:cNvPr id="1027" name="Picture 3" descr="C:\Users\竜宮ぬこ\Documents\プロジェクト演習\コードレビュー用\20121010\resource\スライ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459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もっとスマートなプログラムに！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今まで作っていたプログラムをいくつか書き直してみた</a:t>
            </a:r>
            <a:endParaRPr kumimoji="1" lang="en-US" altLang="ja-JP" dirty="0" smtClean="0"/>
          </a:p>
          <a:p>
            <a:r>
              <a:rPr lang="ja-JP" altLang="en-US" dirty="0"/>
              <a:t>する</a:t>
            </a:r>
            <a:r>
              <a:rPr lang="ja-JP" altLang="en-US" dirty="0" smtClean="0"/>
              <a:t>といきなり変化が！</a:t>
            </a:r>
            <a:endParaRPr lang="en-US" altLang="ja-JP" dirty="0" smtClean="0"/>
          </a:p>
          <a:p>
            <a:r>
              <a:rPr kumimoji="1" lang="ja-JP" altLang="en-US" dirty="0" smtClean="0"/>
              <a:t>メモリ使用量が減少。結果、動作が若干軽くなった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53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スティン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オースティン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オースティン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</TotalTime>
  <Words>252</Words>
  <Application>Microsoft Office PowerPoint</Application>
  <PresentationFormat>画面に合わせる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オースティン</vt:lpstr>
      <vt:lpstr>あなたの手を差し伸べて コードレビュー</vt:lpstr>
      <vt:lpstr>今日の流れ</vt:lpstr>
      <vt:lpstr>チームでの開発</vt:lpstr>
      <vt:lpstr>現在の開発状況</vt:lpstr>
      <vt:lpstr>チームで制作するということ</vt:lpstr>
      <vt:lpstr>役割分担（暫定）</vt:lpstr>
      <vt:lpstr>プログラム</vt:lpstr>
      <vt:lpstr>前回の授業から学んだこと</vt:lpstr>
      <vt:lpstr>もっとスマートなプログラムに！</vt:lpstr>
      <vt:lpstr>書き直してみたところの例①</vt:lpstr>
      <vt:lpstr>書き直してみたところの例①</vt:lpstr>
      <vt:lpstr>書き直してみたところの例②</vt:lpstr>
      <vt:lpstr>書き直してみたところの例②</vt:lpstr>
      <vt:lpstr>書き直してみたところの例②</vt:lpstr>
      <vt:lpstr>書き直してみたところの例③</vt:lpstr>
      <vt:lpstr>書き直してみたところの例③</vt:lpstr>
      <vt:lpstr>おしまい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あなたの手を差し伸べて コードレビュー</dc:title>
  <dc:creator>竜宮ぬこ</dc:creator>
  <cp:lastModifiedBy>竜宮ぬこ</cp:lastModifiedBy>
  <cp:revision>6</cp:revision>
  <dcterms:created xsi:type="dcterms:W3CDTF">2012-10-10T04:50:59Z</dcterms:created>
  <dcterms:modified xsi:type="dcterms:W3CDTF">2012-10-10T05:47:23Z</dcterms:modified>
</cp:coreProperties>
</file>