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57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39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D3520-3931-4C5C-98EA-D38E441A4055}" type="datetimeFigureOut">
              <a:rPr kumimoji="1" lang="ja-JP" altLang="en-US" smtClean="0"/>
              <a:t>2011/11/8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8E00D-C1BD-4C07-AD4F-EF9F42DF92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3172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3708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5113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5141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8964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5549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9112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4951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2560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1860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4359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841EA-DAE3-4EC0-A1A1-7D6B4DED24FC}" type="datetimeFigureOut">
              <a:rPr kumimoji="1" lang="ja-JP" altLang="en-US" smtClean="0"/>
              <a:pPr/>
              <a:t>2011/11/8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7D558-860F-4B56-B833-40D60F60F85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9957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2010 Express 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製品登録方法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以下のようなダイアログが出るので、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「オンラインで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以下略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」をクリックする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852936"/>
            <a:ext cx="4667250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インストールから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ヶ月経つと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そのままでは使えなくなります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9715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Windows Live ID</a:t>
            </a:r>
            <a:r>
              <a:rPr kumimoji="1" lang="ja-JP" altLang="en-US" dirty="0" smtClean="0"/>
              <a:t>を持っていますか？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Live </a:t>
            </a:r>
            <a:r>
              <a:rPr kumimoji="1" lang="ja-JP" altLang="en-US" dirty="0" smtClean="0"/>
              <a:t>メッセンジャーや</a:t>
            </a:r>
            <a:r>
              <a:rPr kumimoji="1" lang="en-US" altLang="ja-JP" dirty="0" err="1" smtClean="0"/>
              <a:t>XBox</a:t>
            </a:r>
            <a:r>
              <a:rPr kumimoji="1" lang="en-US" altLang="ja-JP" dirty="0" smtClean="0"/>
              <a:t> Live</a:t>
            </a:r>
            <a:r>
              <a:rPr kumimoji="1" lang="ja-JP" altLang="en-US" dirty="0" smtClean="0"/>
              <a:t>などのアカウント持っている人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右側の入力欄にアドレスとパスワードを入れてサインインする</a:t>
            </a:r>
            <a:endParaRPr lang="en-US" altLang="ja-JP" dirty="0" smtClean="0"/>
          </a:p>
          <a:p>
            <a:r>
              <a:rPr kumimoji="1" lang="ja-JP" altLang="en-US" dirty="0" smtClean="0"/>
              <a:t>そんな</a:t>
            </a:r>
            <a:r>
              <a:rPr kumimoji="1" lang="ja-JP" altLang="en-US" dirty="0" smtClean="0"/>
              <a:t>もの知らん人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左側</a:t>
            </a:r>
            <a:r>
              <a:rPr lang="ja-JP" altLang="en-US" dirty="0" smtClean="0"/>
              <a:t>の今すぐ登録ボタンをクリックする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470" r="35297" b="23668"/>
          <a:stretch>
            <a:fillRect/>
          </a:stretch>
        </p:blipFill>
        <p:spPr bwMode="auto">
          <a:xfrm>
            <a:off x="4644007" y="1628800"/>
            <a:ext cx="4039305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6500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Windows Live ID</a:t>
            </a:r>
            <a:r>
              <a:rPr kumimoji="1" lang="ja-JP" altLang="en-US" dirty="0" smtClean="0"/>
              <a:t>の登録について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普段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で使っているメールアドレスと、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自分で決めたパスワードをペアにして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登録してください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秘密の質問</a:t>
            </a:r>
            <a:r>
              <a:rPr lang="ja-JP" altLang="en-US" dirty="0" smtClean="0"/>
              <a:t>や画像になってる文字の入力は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ブラウザ上の指示に従ってください</a:t>
            </a:r>
            <a:endParaRPr lang="en-US" altLang="ja-JP" dirty="0" smtClean="0"/>
          </a:p>
          <a:p>
            <a:r>
              <a:rPr kumimoji="1" lang="ja-JP" altLang="en-US" b="1" dirty="0" smtClean="0"/>
              <a:t>学内</a:t>
            </a:r>
            <a:r>
              <a:rPr kumimoji="1" lang="ja-JP" altLang="en-US" b="1" dirty="0" smtClean="0"/>
              <a:t>メールアドレスでも問題ないです</a:t>
            </a:r>
            <a:endParaRPr kumimoji="1" lang="en-US" altLang="ja-JP" b="1" dirty="0" smtClean="0"/>
          </a:p>
          <a:p>
            <a:pPr lvl="1"/>
            <a:r>
              <a:rPr kumimoji="1" lang="ja-JP" altLang="en-US" dirty="0" smtClean="0"/>
              <a:t>全員が確実に持っているので推奨します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アンケートへの回答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手持ちの</a:t>
            </a:r>
            <a:r>
              <a:rPr kumimoji="1" lang="en-US" altLang="ja-JP" dirty="0" smtClean="0"/>
              <a:t>Live ID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使った人もここから共通です</a:t>
            </a:r>
            <a:endParaRPr kumimoji="1" lang="en-US" altLang="ja-JP" dirty="0" smtClean="0"/>
          </a:p>
          <a:p>
            <a:r>
              <a:rPr lang="ja-JP" altLang="en-US" dirty="0" smtClean="0"/>
              <a:t>最低限必須項目を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埋めてください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タダで使わせてもらうのですからそれなりに真面目に回答しよう</a:t>
            </a:r>
            <a:endParaRPr kumimoji="1" lang="en-US" altLang="ja-JP" dirty="0" smtClean="0"/>
          </a:p>
          <a:p>
            <a:r>
              <a:rPr kumimoji="1" lang="ja-JP" altLang="en-US" dirty="0" smtClean="0"/>
              <a:t>ページ末の「次へ」をクリック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061" t="19875" r="36114"/>
          <a:stretch>
            <a:fillRect/>
          </a:stretch>
        </p:blipFill>
        <p:spPr bwMode="auto">
          <a:xfrm>
            <a:off x="4675394" y="1628800"/>
            <a:ext cx="4001062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4384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登録キーゲットだぜ！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人によってはここで「メール受信によるアカウント確認」が入ります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キーの部分をマウスでコピペして、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起動時に開いたダイアログに入力してください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endParaRPr lang="en-US" altLang="ja-JP" sz="2800" dirty="0" smtClean="0"/>
          </a:p>
          <a:p>
            <a:pPr algn="ctr">
              <a:buNone/>
            </a:pPr>
            <a:r>
              <a:rPr kumimoji="1" lang="en-US" altLang="ja-JP" sz="2800" dirty="0" smtClean="0"/>
              <a:t>	</a:t>
            </a:r>
            <a:r>
              <a:rPr kumimoji="1" lang="ja-JP" altLang="en-US" sz="2800" dirty="0" smtClean="0"/>
              <a:t>ここにキーが表示されます</a:t>
            </a:r>
            <a:endParaRPr kumimoji="1" lang="ja-JP" alt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553" t="42545" r="24785" b="43990"/>
          <a:stretch>
            <a:fillRect/>
          </a:stretch>
        </p:blipFill>
        <p:spPr bwMode="auto">
          <a:xfrm>
            <a:off x="251520" y="4221088"/>
            <a:ext cx="8586954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22856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119</Words>
  <Application>Microsoft Office PowerPoint</Application>
  <PresentationFormat>画面に合わせる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Visual Studio 2010 Express の 製品登録方法</vt:lpstr>
      <vt:lpstr>インストールから1ヶ月経つと そのままでは使えなくなります</vt:lpstr>
      <vt:lpstr>Windows Live IDを持っていますか？</vt:lpstr>
      <vt:lpstr>Windows Live IDの登録について</vt:lpstr>
      <vt:lpstr>アンケートへの回答</vt:lpstr>
      <vt:lpstr>登録キーゲットだぜ！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Game Science</dc:creator>
  <cp:lastModifiedBy>竹内 亮太</cp:lastModifiedBy>
  <cp:revision>6</cp:revision>
  <dcterms:created xsi:type="dcterms:W3CDTF">2011-10-26T07:19:22Z</dcterms:created>
  <dcterms:modified xsi:type="dcterms:W3CDTF">2011-11-08T08:04:06Z</dcterms:modified>
</cp:coreProperties>
</file>