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63" r:id="rId11"/>
    <p:sldId id="274" r:id="rId12"/>
    <p:sldId id="275" r:id="rId13"/>
    <p:sldId id="276" r:id="rId14"/>
    <p:sldId id="277" r:id="rId15"/>
    <p:sldId id="268" r:id="rId16"/>
    <p:sldId id="270" r:id="rId17"/>
    <p:sldId id="278" r:id="rId18"/>
    <p:sldId id="272" r:id="rId19"/>
    <p:sldId id="271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DF01-4F89-4BC6-A98C-AD463E0D0076}" type="datetimeFigureOut">
              <a:rPr kumimoji="1" lang="ja-JP" altLang="en-US" smtClean="0"/>
              <a:pPr/>
              <a:t>2011/10/12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D41C-8569-405E-8E39-C9AFC7F5B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FK Toolkit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Visual C++2010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セットアップマニュアル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Step:8/13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きちんとフォルダが選択されているのを確認し「</a:t>
            </a:r>
            <a:r>
              <a:rPr lang="en-US" altLang="ja-JP" dirty="0" smtClean="0"/>
              <a:t>OK</a:t>
            </a:r>
            <a:r>
              <a:rPr lang="ja-JP" altLang="en-US" dirty="0" smtClean="0"/>
              <a:t>」を押す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22320" r="29426" b="22871"/>
          <a:stretch>
            <a:fillRect/>
          </a:stretch>
        </p:blipFill>
        <p:spPr bwMode="auto">
          <a:xfrm>
            <a:off x="4644008" y="2132856"/>
            <a:ext cx="4084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4695696" y="2595384"/>
            <a:ext cx="1296144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6660232" y="5229200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Click!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「ライブラリディレクトリ」を選択</a:t>
            </a:r>
            <a:endParaRPr kumimoji="1" lang="en-US" altLang="ja-JP" dirty="0" smtClean="0"/>
          </a:p>
          <a:p>
            <a:r>
              <a:rPr kumimoji="1" lang="ja-JP" altLang="en-US" dirty="0" smtClean="0"/>
              <a:t>左端に出る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をクリックし、下に出る「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編集</a:t>
            </a:r>
            <a:r>
              <a:rPr kumimoji="1" lang="en-US" altLang="ja-JP" dirty="0" smtClean="0"/>
              <a:t>…&gt;</a:t>
            </a:r>
            <a:r>
              <a:rPr kumimoji="1" lang="ja-JP" altLang="en-US" dirty="0" smtClean="0"/>
              <a:t>」をクリック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8146" r="5994" b="62106"/>
          <a:stretch>
            <a:fillRect/>
          </a:stretch>
        </p:blipFill>
        <p:spPr bwMode="auto">
          <a:xfrm>
            <a:off x="395535" y="4149079"/>
            <a:ext cx="8280921" cy="210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Step:9/13</a:t>
            </a:r>
            <a:endParaRPr kumimoji="1" lang="ja-JP" altLang="en-US" dirty="0"/>
          </a:p>
        </p:txBody>
      </p:sp>
      <p:sp>
        <p:nvSpPr>
          <p:cNvPr id="5" name="上矢印 4"/>
          <p:cNvSpPr/>
          <p:nvPr/>
        </p:nvSpPr>
        <p:spPr>
          <a:xfrm>
            <a:off x="3275856" y="573325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6" name="上矢印 5"/>
          <p:cNvSpPr/>
          <p:nvPr/>
        </p:nvSpPr>
        <p:spPr>
          <a:xfrm>
            <a:off x="7812360" y="573325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7" name="上矢印 6"/>
          <p:cNvSpPr/>
          <p:nvPr/>
        </p:nvSpPr>
        <p:spPr>
          <a:xfrm>
            <a:off x="5004048" y="5949280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Step:10/13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空欄をクリックし、右端に出てくる</a:t>
            </a:r>
            <a:r>
              <a:rPr lang="en-US" altLang="ja-JP" dirty="0" smtClean="0"/>
              <a:t>[…]</a:t>
            </a:r>
            <a:r>
              <a:rPr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22320" r="29426" b="22871"/>
          <a:stretch>
            <a:fillRect/>
          </a:stretch>
        </p:blipFill>
        <p:spPr bwMode="auto">
          <a:xfrm>
            <a:off x="4644008" y="2132856"/>
            <a:ext cx="4084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上矢印 7"/>
          <p:cNvSpPr/>
          <p:nvPr/>
        </p:nvSpPr>
        <p:spPr>
          <a:xfrm>
            <a:off x="5436096" y="285293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0689" t="30483" r="31410" b="66019"/>
          <a:stretch>
            <a:fillRect/>
          </a:stretch>
        </p:blipFill>
        <p:spPr bwMode="auto">
          <a:xfrm>
            <a:off x="4788024" y="2636912"/>
            <a:ext cx="374441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上矢印 8"/>
          <p:cNvSpPr/>
          <p:nvPr/>
        </p:nvSpPr>
        <p:spPr>
          <a:xfrm>
            <a:off x="7524328" y="2780928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Step:11/13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フォルダを選択するウィンドウが開くので、</a:t>
            </a:r>
            <a:r>
              <a:rPr lang="en-US" altLang="ja-JP" dirty="0" smtClean="0"/>
              <a:t>FK</a:t>
            </a:r>
            <a:r>
              <a:rPr lang="ja-JP" altLang="en-US" dirty="0" smtClean="0"/>
              <a:t>のインストール先</a:t>
            </a:r>
            <a:r>
              <a:rPr lang="en-US" altLang="ja-JP" dirty="0" smtClean="0"/>
              <a:t>(C:\FK_VC10)</a:t>
            </a:r>
            <a:r>
              <a:rPr lang="ja-JP" altLang="en-US" dirty="0" smtClean="0"/>
              <a:t>を開いて「</a:t>
            </a:r>
            <a:r>
              <a:rPr lang="en-US" altLang="ja-JP" dirty="0" smtClean="0"/>
              <a:t>lib</a:t>
            </a:r>
            <a:r>
              <a:rPr lang="ja-JP" altLang="en-US" dirty="0" smtClean="0"/>
              <a:t>」フォルダを開く</a:t>
            </a:r>
            <a:endParaRPr lang="en-US" altLang="ja-JP" dirty="0" smtClean="0"/>
          </a:p>
          <a:p>
            <a:r>
              <a:rPr kumimoji="1" lang="ja-JP" altLang="en-US" dirty="0" smtClean="0"/>
              <a:t>「フォルダーの選択」ボタンを押す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6100" r="19385" b="13421"/>
          <a:stretch>
            <a:fillRect/>
          </a:stretch>
        </p:blipFill>
        <p:spPr bwMode="auto">
          <a:xfrm>
            <a:off x="4544997" y="2060848"/>
            <a:ext cx="42079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上矢印 5"/>
          <p:cNvSpPr/>
          <p:nvPr/>
        </p:nvSpPr>
        <p:spPr>
          <a:xfrm>
            <a:off x="4499992" y="4221088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7" name="上矢印 6"/>
          <p:cNvSpPr/>
          <p:nvPr/>
        </p:nvSpPr>
        <p:spPr>
          <a:xfrm>
            <a:off x="6732240" y="501317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Step:12/13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きちんとフォルダが選択されているのを確認し「</a:t>
            </a:r>
            <a:r>
              <a:rPr lang="en-US" altLang="ja-JP" dirty="0" smtClean="0"/>
              <a:t>OK</a:t>
            </a:r>
            <a:r>
              <a:rPr lang="ja-JP" altLang="en-US" dirty="0" smtClean="0"/>
              <a:t>」を押す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22320" r="29426" b="22871"/>
          <a:stretch>
            <a:fillRect/>
          </a:stretch>
        </p:blipFill>
        <p:spPr bwMode="auto">
          <a:xfrm>
            <a:off x="4644008" y="2132856"/>
            <a:ext cx="4084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4695696" y="2595384"/>
            <a:ext cx="1296144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6660232" y="5229200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Click!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Step:13/13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カ所にフォルダがちゃんと記入されていることを確認して「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」を押す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8146" r="5210" b="3026"/>
          <a:stretch>
            <a:fillRect/>
          </a:stretch>
        </p:blipFill>
        <p:spPr bwMode="auto">
          <a:xfrm>
            <a:off x="1799692" y="2688449"/>
            <a:ext cx="5544616" cy="4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>
            <a:off x="5004048" y="3388360"/>
            <a:ext cx="1656184" cy="1440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014208" y="3632200"/>
            <a:ext cx="1656184" cy="1440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5076056" y="6021288"/>
            <a:ext cx="1656184" cy="5760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Finish!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おつかれさまでした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今の</a:t>
            </a:r>
            <a:r>
              <a:rPr kumimoji="1" lang="en-US" altLang="ja-JP" dirty="0" smtClean="0"/>
              <a:t>13steps</a:t>
            </a:r>
            <a:r>
              <a:rPr kumimoji="1" lang="ja-JP" altLang="en-US" dirty="0" smtClean="0"/>
              <a:t>は、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回設定すれば同じユーザを使っている限り、再設定は不要です</a:t>
            </a:r>
            <a:endParaRPr kumimoji="1" lang="en-US" altLang="ja-JP" dirty="0" smtClean="0"/>
          </a:p>
          <a:p>
            <a:r>
              <a:rPr lang="ja-JP" altLang="en-US" dirty="0" smtClean="0"/>
              <a:t>来週からはプロジェクトを開いてすぐに実行できます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行番号の出し方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「ツール→オプション」を選択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32969" b="57835"/>
          <a:stretch>
            <a:fillRect/>
          </a:stretch>
        </p:blipFill>
        <p:spPr bwMode="auto">
          <a:xfrm>
            <a:off x="467544" y="2924944"/>
            <a:ext cx="81724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上矢印 4"/>
          <p:cNvSpPr/>
          <p:nvPr/>
        </p:nvSpPr>
        <p:spPr>
          <a:xfrm>
            <a:off x="5508104" y="6021288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Click!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行番号の出し方</a:t>
            </a:r>
            <a:r>
              <a:rPr lang="en-US" altLang="ja-JP" dirty="0" smtClean="0"/>
              <a:t>(2/2)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「テキストエディター→すべての言語→全般」を開いて「行番号」にチェックを付けて「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」を押す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17595" r="20566" b="17201"/>
          <a:stretch>
            <a:fillRect/>
          </a:stretch>
        </p:blipFill>
        <p:spPr bwMode="auto">
          <a:xfrm>
            <a:off x="1826319" y="3068960"/>
            <a:ext cx="549136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矢印 4"/>
          <p:cNvSpPr/>
          <p:nvPr/>
        </p:nvSpPr>
        <p:spPr>
          <a:xfrm>
            <a:off x="1259632" y="4437112"/>
            <a:ext cx="720080" cy="6480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①</a:t>
            </a:r>
            <a:endParaRPr lang="en-US" altLang="ja-JP" dirty="0" smtClean="0"/>
          </a:p>
        </p:txBody>
      </p:sp>
      <p:sp>
        <p:nvSpPr>
          <p:cNvPr id="6" name="右矢印 5"/>
          <p:cNvSpPr/>
          <p:nvPr/>
        </p:nvSpPr>
        <p:spPr>
          <a:xfrm>
            <a:off x="1403648" y="5445224"/>
            <a:ext cx="720080" cy="6480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②</a:t>
            </a:r>
            <a:endParaRPr lang="en-US" altLang="ja-JP" dirty="0" smtClean="0"/>
          </a:p>
        </p:txBody>
      </p:sp>
      <p:sp>
        <p:nvSpPr>
          <p:cNvPr id="7" name="右矢印 6"/>
          <p:cNvSpPr/>
          <p:nvPr/>
        </p:nvSpPr>
        <p:spPr>
          <a:xfrm>
            <a:off x="1619672" y="5733256"/>
            <a:ext cx="720080" cy="6480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③</a:t>
            </a:r>
            <a:endParaRPr lang="en-US" altLang="ja-JP" dirty="0" smtClean="0"/>
          </a:p>
        </p:txBody>
      </p:sp>
      <p:sp>
        <p:nvSpPr>
          <p:cNvPr id="8" name="右矢印 7"/>
          <p:cNvSpPr/>
          <p:nvPr/>
        </p:nvSpPr>
        <p:spPr>
          <a:xfrm>
            <a:off x="3131840" y="5085184"/>
            <a:ext cx="720080" cy="6480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④</a:t>
            </a:r>
            <a:endParaRPr lang="en-US" altLang="ja-JP" dirty="0" smtClean="0"/>
          </a:p>
        </p:txBody>
      </p:sp>
      <p:sp>
        <p:nvSpPr>
          <p:cNvPr id="9" name="右矢印 8"/>
          <p:cNvSpPr/>
          <p:nvPr/>
        </p:nvSpPr>
        <p:spPr>
          <a:xfrm>
            <a:off x="5148064" y="6209928"/>
            <a:ext cx="720080" cy="6480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⑤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おおまかな手順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Visual C++ 2010 Express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をインストール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FK Toolkit(FK_VC10_2_8_9_3.exe)</a:t>
            </a:r>
            <a:r>
              <a:rPr lang="ja-JP" altLang="en-US" dirty="0" smtClean="0"/>
              <a:t>を実行し、インストール</a:t>
            </a:r>
            <a:endParaRPr lang="en-US" altLang="ja-JP" dirty="0" smtClean="0"/>
          </a:p>
          <a:p>
            <a:pPr marL="914400" lvl="1" indent="-514350"/>
            <a:r>
              <a:rPr lang="ja-JP" altLang="en-US" dirty="0" smtClean="0"/>
              <a:t>インストール先は極力そのままで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2008</a:t>
            </a:r>
            <a:r>
              <a:rPr lang="ja-JP" altLang="en-US" dirty="0" smtClean="0"/>
              <a:t>の人は</a:t>
            </a:r>
            <a:r>
              <a:rPr lang="en-US" altLang="ja-JP" dirty="0" smtClean="0"/>
              <a:t>FK_VC08_2_8_9_3.exe</a:t>
            </a:r>
            <a:r>
              <a:rPr lang="ja-JP" altLang="en-US" dirty="0" smtClean="0"/>
              <a:t>を実行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今週のプロジェクトをダウンロードして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解凍し、</a:t>
            </a:r>
            <a:r>
              <a:rPr kumimoji="1" lang="en-US" altLang="ja-JP" dirty="0" smtClean="0"/>
              <a:t>First3D.sln</a:t>
            </a:r>
            <a:r>
              <a:rPr kumimoji="1" lang="ja-JP" altLang="en-US" dirty="0" smtClean="0"/>
              <a:t>を開く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ライブラリディレクトリを設定する</a:t>
            </a:r>
            <a:endParaRPr lang="en-US" altLang="ja-JP" dirty="0" smtClean="0"/>
          </a:p>
          <a:p>
            <a:pPr marL="914400" lvl="1" indent="-514350"/>
            <a:r>
              <a:rPr kumimoji="1" lang="ja-JP" altLang="en-US" dirty="0" smtClean="0"/>
              <a:t>次のスライドから詳細を説明</a:t>
            </a:r>
            <a:endParaRPr kumimoji="1" lang="en-US" altLang="ja-JP" dirty="0" smtClean="0"/>
          </a:p>
          <a:p>
            <a:pPr marL="914400" lvl="1" indent="-514350"/>
            <a:r>
              <a:rPr lang="en-US" altLang="ja-JP" dirty="0" smtClean="0"/>
              <a:t>2008</a:t>
            </a:r>
            <a:r>
              <a:rPr lang="ja-JP" altLang="en-US" dirty="0" smtClean="0"/>
              <a:t>の人は不要なので本資料側の先に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進んでいてよい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Step:1/13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「ツール→設定→上級者用の設定」を選択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1251" b="63776"/>
          <a:stretch>
            <a:fillRect/>
          </a:stretch>
        </p:blipFill>
        <p:spPr bwMode="auto">
          <a:xfrm>
            <a:off x="467544" y="3496507"/>
            <a:ext cx="8280920" cy="238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上矢印 5"/>
          <p:cNvSpPr/>
          <p:nvPr/>
        </p:nvSpPr>
        <p:spPr>
          <a:xfrm>
            <a:off x="6660232" y="4725144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Click!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Step:2/13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上級者用の設定に切り替えたら、ウィンドウが落ち着くまで少し待つ</a:t>
            </a:r>
            <a:endParaRPr kumimoji="1" lang="en-US" altLang="ja-JP" dirty="0" smtClean="0"/>
          </a:p>
          <a:p>
            <a:r>
              <a:rPr lang="ja-JP" altLang="en-US" dirty="0" smtClean="0"/>
              <a:t>「表示→プロパティマネージャ」を選択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57775" b="33265"/>
          <a:stretch>
            <a:fillRect/>
          </a:stretch>
        </p:blipFill>
        <p:spPr bwMode="auto">
          <a:xfrm>
            <a:off x="4644008" y="1556792"/>
            <a:ext cx="4499992" cy="44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上矢印 8"/>
          <p:cNvSpPr/>
          <p:nvPr/>
        </p:nvSpPr>
        <p:spPr>
          <a:xfrm>
            <a:off x="6876256" y="5589240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Click!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Step:3/13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Release | Win32</a:t>
            </a:r>
            <a:r>
              <a:rPr lang="ja-JP" altLang="en-US" dirty="0" smtClean="0"/>
              <a:t>」をダブルクリックして中身を開く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Microsoft.Cpp.Win32.user</a:t>
            </a:r>
            <a:r>
              <a:rPr lang="ja-JP" altLang="en-US" dirty="0" smtClean="0"/>
              <a:t>」をダブルクリックする</a:t>
            </a:r>
            <a:endParaRPr lang="en-US" altLang="ja-JP" dirty="0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76675"/>
          <a:stretch>
            <a:fillRect/>
          </a:stretch>
        </p:blipFill>
        <p:spPr bwMode="auto">
          <a:xfrm>
            <a:off x="5652120" y="1628800"/>
            <a:ext cx="195155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上矢印 7"/>
          <p:cNvSpPr/>
          <p:nvPr/>
        </p:nvSpPr>
        <p:spPr>
          <a:xfrm>
            <a:off x="6588224" y="2996952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9" name="上矢印 8"/>
          <p:cNvSpPr/>
          <p:nvPr/>
        </p:nvSpPr>
        <p:spPr>
          <a:xfrm>
            <a:off x="5364088" y="2924944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Step:4/13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プロパティページの「共通プロパティ」から「</a:t>
            </a:r>
            <a:r>
              <a:rPr kumimoji="1" lang="en-US" altLang="ja-JP" dirty="0" smtClean="0"/>
              <a:t>VC++</a:t>
            </a:r>
            <a:r>
              <a:rPr kumimoji="1" lang="ja-JP" altLang="en-US" dirty="0" smtClean="0"/>
              <a:t>ディレクトリ」を選択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8146" r="35663" b="3971"/>
          <a:stretch>
            <a:fillRect/>
          </a:stretch>
        </p:blipFill>
        <p:spPr bwMode="auto">
          <a:xfrm>
            <a:off x="4644008" y="1628799"/>
            <a:ext cx="4063540" cy="51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上矢印 7"/>
          <p:cNvSpPr/>
          <p:nvPr/>
        </p:nvSpPr>
        <p:spPr>
          <a:xfrm>
            <a:off x="4788024" y="2780928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Click!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Step:5/13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「インクルードディレクトリ」を選択</a:t>
            </a:r>
            <a:endParaRPr kumimoji="1" lang="en-US" altLang="ja-JP" dirty="0" smtClean="0"/>
          </a:p>
          <a:p>
            <a:r>
              <a:rPr kumimoji="1" lang="ja-JP" altLang="en-US" dirty="0" smtClean="0"/>
              <a:t>左端に出る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をクリックし、下に出る「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編集</a:t>
            </a:r>
            <a:r>
              <a:rPr kumimoji="1" lang="en-US" altLang="ja-JP" dirty="0" smtClean="0"/>
              <a:t>…&gt;</a:t>
            </a:r>
            <a:r>
              <a:rPr kumimoji="1" lang="ja-JP" altLang="en-US" dirty="0" smtClean="0"/>
              <a:t>」をクリック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1553" t="8146" r="5210" b="63505"/>
          <a:stretch>
            <a:fillRect/>
          </a:stretch>
        </p:blipFill>
        <p:spPr bwMode="auto">
          <a:xfrm>
            <a:off x="395536" y="4161856"/>
            <a:ext cx="8280920" cy="20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上矢印 4"/>
          <p:cNvSpPr/>
          <p:nvPr/>
        </p:nvSpPr>
        <p:spPr>
          <a:xfrm>
            <a:off x="3275856" y="537321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6" name="上矢印 5"/>
          <p:cNvSpPr/>
          <p:nvPr/>
        </p:nvSpPr>
        <p:spPr>
          <a:xfrm>
            <a:off x="7703840" y="537321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7" name="上矢印 6"/>
          <p:cNvSpPr/>
          <p:nvPr/>
        </p:nvSpPr>
        <p:spPr>
          <a:xfrm>
            <a:off x="5004048" y="5589240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Step:6/13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空欄をクリックし、右端に出てくる</a:t>
            </a:r>
            <a:r>
              <a:rPr lang="en-US" altLang="ja-JP" dirty="0" smtClean="0"/>
              <a:t>[…]</a:t>
            </a:r>
            <a:r>
              <a:rPr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22320" r="29425" b="22871"/>
          <a:stretch>
            <a:fillRect/>
          </a:stretch>
        </p:blipFill>
        <p:spPr bwMode="auto">
          <a:xfrm>
            <a:off x="4663872" y="2204864"/>
            <a:ext cx="4084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上矢印 7"/>
          <p:cNvSpPr/>
          <p:nvPr/>
        </p:nvSpPr>
        <p:spPr>
          <a:xfrm>
            <a:off x="5940152" y="285293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9" name="上矢印 8"/>
          <p:cNvSpPr/>
          <p:nvPr/>
        </p:nvSpPr>
        <p:spPr>
          <a:xfrm>
            <a:off x="7596336" y="285293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Step:7/13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フォルダを選択するウィンドウが開くので、</a:t>
            </a:r>
            <a:r>
              <a:rPr lang="en-US" altLang="ja-JP" dirty="0" smtClean="0"/>
              <a:t>FK</a:t>
            </a:r>
            <a:r>
              <a:rPr lang="ja-JP" altLang="en-US" dirty="0" smtClean="0"/>
              <a:t>のインストール先</a:t>
            </a:r>
            <a:r>
              <a:rPr lang="en-US" altLang="ja-JP" dirty="0" smtClean="0"/>
              <a:t>(C:\FK_VC10)</a:t>
            </a:r>
            <a:r>
              <a:rPr lang="ja-JP" altLang="en-US" dirty="0" smtClean="0"/>
              <a:t>を開いて「</a:t>
            </a:r>
            <a:r>
              <a:rPr lang="en-US" altLang="ja-JP" dirty="0" smtClean="0"/>
              <a:t>include</a:t>
            </a:r>
            <a:r>
              <a:rPr lang="ja-JP" altLang="en-US" dirty="0" smtClean="0"/>
              <a:t>」フォルダを開く</a:t>
            </a:r>
            <a:endParaRPr lang="en-US" altLang="ja-JP" dirty="0" smtClean="0"/>
          </a:p>
          <a:p>
            <a:r>
              <a:rPr kumimoji="1" lang="ja-JP" altLang="en-US" dirty="0" smtClean="0"/>
              <a:t>「フォルダーの選択」ボタンを押す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43997" t="18540" r="5210" b="17201"/>
          <a:stretch>
            <a:fillRect/>
          </a:stretch>
        </p:blipFill>
        <p:spPr bwMode="auto">
          <a:xfrm>
            <a:off x="4644008" y="2060848"/>
            <a:ext cx="446237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上矢印 5"/>
          <p:cNvSpPr/>
          <p:nvPr/>
        </p:nvSpPr>
        <p:spPr>
          <a:xfrm>
            <a:off x="4644008" y="4365104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7" name="上矢印 6"/>
          <p:cNvSpPr/>
          <p:nvPr/>
        </p:nvSpPr>
        <p:spPr>
          <a:xfrm>
            <a:off x="7092280" y="5373216"/>
            <a:ext cx="1440160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祭り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419</Words>
  <Application>Microsoft Office PowerPoint</Application>
  <PresentationFormat>画面に合わせる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FK Toolkit for Visual C++2010</vt:lpstr>
      <vt:lpstr>おおまかな手順</vt:lpstr>
      <vt:lpstr>Step:1/13</vt:lpstr>
      <vt:lpstr>Step:2/13</vt:lpstr>
      <vt:lpstr>Step:3/13</vt:lpstr>
      <vt:lpstr>Step:4/13</vt:lpstr>
      <vt:lpstr>Step:5/13</vt:lpstr>
      <vt:lpstr>Step:6/13</vt:lpstr>
      <vt:lpstr>Step:7/13</vt:lpstr>
      <vt:lpstr>Step:8/13</vt:lpstr>
      <vt:lpstr>Step:9/13</vt:lpstr>
      <vt:lpstr>Step:10/13</vt:lpstr>
      <vt:lpstr>Step:11/13</vt:lpstr>
      <vt:lpstr>Step:12/13</vt:lpstr>
      <vt:lpstr>Step:13/13</vt:lpstr>
      <vt:lpstr>おつかれさまでした</vt:lpstr>
      <vt:lpstr>おまけ</vt:lpstr>
      <vt:lpstr>行番号の出し方(1/2)</vt:lpstr>
      <vt:lpstr>行番号の出し方(2/2)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Admin</dc:creator>
  <cp:lastModifiedBy>竹内 亮太</cp:lastModifiedBy>
  <cp:revision>12</cp:revision>
  <dcterms:created xsi:type="dcterms:W3CDTF">2011-10-12T05:38:27Z</dcterms:created>
  <dcterms:modified xsi:type="dcterms:W3CDTF">2011-10-12T07:00:25Z</dcterms:modified>
</cp:coreProperties>
</file>