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56"/>
  </p:notesMasterIdLst>
  <p:sldIdLst>
    <p:sldId id="374" r:id="rId2"/>
    <p:sldId id="347" r:id="rId3"/>
    <p:sldId id="351" r:id="rId4"/>
    <p:sldId id="319" r:id="rId5"/>
    <p:sldId id="352" r:id="rId6"/>
    <p:sldId id="377" r:id="rId7"/>
    <p:sldId id="379" r:id="rId8"/>
    <p:sldId id="353" r:id="rId9"/>
    <p:sldId id="356" r:id="rId10"/>
    <p:sldId id="371" r:id="rId11"/>
    <p:sldId id="357" r:id="rId12"/>
    <p:sldId id="372" r:id="rId13"/>
    <p:sldId id="358" r:id="rId14"/>
    <p:sldId id="373" r:id="rId15"/>
    <p:sldId id="354" r:id="rId16"/>
    <p:sldId id="381" r:id="rId17"/>
    <p:sldId id="360" r:id="rId18"/>
    <p:sldId id="367" r:id="rId19"/>
    <p:sldId id="366" r:id="rId20"/>
    <p:sldId id="359" r:id="rId21"/>
    <p:sldId id="443" r:id="rId22"/>
    <p:sldId id="383" r:id="rId23"/>
    <p:sldId id="361" r:id="rId24"/>
    <p:sldId id="362" r:id="rId25"/>
    <p:sldId id="384" r:id="rId26"/>
    <p:sldId id="385" r:id="rId27"/>
    <p:sldId id="390" r:id="rId28"/>
    <p:sldId id="416" r:id="rId29"/>
    <p:sldId id="417" r:id="rId30"/>
    <p:sldId id="418" r:id="rId31"/>
    <p:sldId id="419" r:id="rId32"/>
    <p:sldId id="420" r:id="rId33"/>
    <p:sldId id="421" r:id="rId34"/>
    <p:sldId id="422" r:id="rId35"/>
    <p:sldId id="423" r:id="rId36"/>
    <p:sldId id="424" r:id="rId37"/>
    <p:sldId id="425" r:id="rId38"/>
    <p:sldId id="426" r:id="rId39"/>
    <p:sldId id="427" r:id="rId40"/>
    <p:sldId id="428" r:id="rId41"/>
    <p:sldId id="429" r:id="rId42"/>
    <p:sldId id="430" r:id="rId43"/>
    <p:sldId id="431" r:id="rId44"/>
    <p:sldId id="432" r:id="rId45"/>
    <p:sldId id="433" r:id="rId46"/>
    <p:sldId id="434" r:id="rId47"/>
    <p:sldId id="435" r:id="rId48"/>
    <p:sldId id="438" r:id="rId49"/>
    <p:sldId id="439" r:id="rId50"/>
    <p:sldId id="436" r:id="rId51"/>
    <p:sldId id="437" r:id="rId52"/>
    <p:sldId id="440" r:id="rId53"/>
    <p:sldId id="441" r:id="rId54"/>
    <p:sldId id="442"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1B03"/>
    <a:srgbClr val="F6C90A"/>
    <a:srgbClr val="69FFAD"/>
    <a:srgbClr val="3BFF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93705" autoAdjust="0"/>
  </p:normalViewPr>
  <p:slideViewPr>
    <p:cSldViewPr>
      <p:cViewPr>
        <p:scale>
          <a:sx n="70" d="100"/>
          <a:sy n="70" d="100"/>
        </p:scale>
        <p:origin x="-1398"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B82796-52D1-4BE3-B882-B727563A15A3}" type="datetimeFigureOut">
              <a:rPr kumimoji="1" lang="ja-JP" altLang="en-US" smtClean="0"/>
              <a:t>2013/6/5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250F0-7982-47D8-B59E-CAAB9AFEA990}" type="slidenum">
              <a:rPr kumimoji="1" lang="ja-JP" altLang="en-US" smtClean="0"/>
              <a:t>‹#›</a:t>
            </a:fld>
            <a:endParaRPr kumimoji="1" lang="ja-JP" altLang="en-US"/>
          </a:p>
        </p:txBody>
      </p:sp>
    </p:spTree>
    <p:extLst>
      <p:ext uri="{BB962C8B-B14F-4D97-AF65-F5344CB8AC3E}">
        <p14:creationId xmlns:p14="http://schemas.microsoft.com/office/powerpoint/2010/main" val="12762459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このゲームは子供の頃、おもちゃの刀をサヤがついたまま振ることで、サヤの重さが抜けていくのを感じながらサヤを吹っ飛ばす遊びの面白さから思いつきました。</a:t>
            </a:r>
            <a:endParaRPr kumimoji="1" lang="ja-JP" altLang="en-US" dirty="0"/>
          </a:p>
        </p:txBody>
      </p:sp>
      <p:sp>
        <p:nvSpPr>
          <p:cNvPr id="4" name="スライド番号プレースホルダー 3"/>
          <p:cNvSpPr>
            <a:spLocks noGrp="1"/>
          </p:cNvSpPr>
          <p:nvPr>
            <p:ph type="sldNum" sz="quarter" idx="10"/>
          </p:nvPr>
        </p:nvSpPr>
        <p:spPr/>
        <p:txBody>
          <a:bodyPr/>
          <a:lstStyle/>
          <a:p>
            <a:fld id="{E46A4692-38B4-445C-830B-2A77AA6C1CE3}" type="slidenum">
              <a:rPr kumimoji="1" lang="ja-JP" altLang="en-US" smtClean="0"/>
              <a:t>4</a:t>
            </a:fld>
            <a:endParaRPr kumimoji="1" lang="ja-JP" altLang="en-US"/>
          </a:p>
        </p:txBody>
      </p:sp>
    </p:spTree>
    <p:extLst>
      <p:ext uri="{BB962C8B-B14F-4D97-AF65-F5344CB8AC3E}">
        <p14:creationId xmlns:p14="http://schemas.microsoft.com/office/powerpoint/2010/main" val="230736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ゲームを動かすための技術を集約したゲームエンジンとゲーム内ノコンテンツを編集するためのエディターが統合されたものである。</a:t>
            </a:r>
            <a:endParaRPr kumimoji="1" lang="ja-JP" altLang="en-US" dirty="0"/>
          </a:p>
        </p:txBody>
      </p:sp>
      <p:sp>
        <p:nvSpPr>
          <p:cNvPr id="4" name="スライド番号プレースホルダー 3"/>
          <p:cNvSpPr>
            <a:spLocks noGrp="1"/>
          </p:cNvSpPr>
          <p:nvPr>
            <p:ph type="sldNum" sz="quarter" idx="10"/>
          </p:nvPr>
        </p:nvSpPr>
        <p:spPr/>
        <p:txBody>
          <a:bodyPr/>
          <a:lstStyle/>
          <a:p>
            <a:fld id="{699250F0-7982-47D8-B59E-CAAB9AFEA990}" type="slidenum">
              <a:rPr kumimoji="1" lang="ja-JP" altLang="en-US" smtClean="0"/>
              <a:t>6</a:t>
            </a:fld>
            <a:endParaRPr kumimoji="1" lang="ja-JP" altLang="en-US"/>
          </a:p>
        </p:txBody>
      </p:sp>
    </p:spTree>
    <p:extLst>
      <p:ext uri="{BB962C8B-B14F-4D97-AF65-F5344CB8AC3E}">
        <p14:creationId xmlns:p14="http://schemas.microsoft.com/office/powerpoint/2010/main" val="278649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物体制御や計算などを利用する関数が豊富</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関数が豊富</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99250F0-7982-47D8-B59E-CAAB9AFEA990}" type="slidenum">
              <a:rPr kumimoji="1" lang="ja-JP" altLang="en-US" smtClean="0"/>
              <a:t>8</a:t>
            </a:fld>
            <a:endParaRPr kumimoji="1" lang="ja-JP" altLang="en-US"/>
          </a:p>
        </p:txBody>
      </p:sp>
    </p:spTree>
    <p:extLst>
      <p:ext uri="{BB962C8B-B14F-4D97-AF65-F5344CB8AC3E}">
        <p14:creationId xmlns:p14="http://schemas.microsoft.com/office/powerpoint/2010/main" val="2861410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棒に物をくっつける挙動を実現するのが</a:t>
            </a:r>
            <a:r>
              <a:rPr kumimoji="1" lang="en-US" altLang="ja-JP" dirty="0" err="1" smtClean="0"/>
              <a:t>fixedjoint</a:t>
            </a:r>
            <a:r>
              <a:rPr kumimoji="1" lang="ja-JP" altLang="en-US" dirty="0" smtClean="0"/>
              <a:t>クラスです。</a:t>
            </a:r>
            <a:endParaRPr kumimoji="1" lang="ja-JP" altLang="en-US" dirty="0"/>
          </a:p>
        </p:txBody>
      </p:sp>
      <p:sp>
        <p:nvSpPr>
          <p:cNvPr id="4" name="スライド番号プレースホルダー 3"/>
          <p:cNvSpPr>
            <a:spLocks noGrp="1"/>
          </p:cNvSpPr>
          <p:nvPr>
            <p:ph type="sldNum" sz="quarter" idx="10"/>
          </p:nvPr>
        </p:nvSpPr>
        <p:spPr/>
        <p:txBody>
          <a:bodyPr/>
          <a:lstStyle/>
          <a:p>
            <a:fld id="{699250F0-7982-47D8-B59E-CAAB9AFEA990}" type="slidenum">
              <a:rPr kumimoji="1" lang="ja-JP" altLang="en-US" smtClean="0"/>
              <a:t>9</a:t>
            </a:fld>
            <a:endParaRPr kumimoji="1" lang="ja-JP" altLang="en-US"/>
          </a:p>
        </p:txBody>
      </p:sp>
    </p:spTree>
    <p:extLst>
      <p:ext uri="{BB962C8B-B14F-4D97-AF65-F5344CB8AC3E}">
        <p14:creationId xmlns:p14="http://schemas.microsoft.com/office/powerpoint/2010/main" val="2816660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Unity asset</a:t>
            </a:r>
            <a:r>
              <a:rPr kumimoji="1" lang="en-US" altLang="ja-JP" baseline="0"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699250F0-7982-47D8-B59E-CAAB9AFEA990}" type="slidenum">
              <a:rPr kumimoji="1" lang="ja-JP" altLang="en-US" smtClean="0"/>
              <a:t>11</a:t>
            </a:fld>
            <a:endParaRPr kumimoji="1" lang="ja-JP" altLang="en-US"/>
          </a:p>
        </p:txBody>
      </p:sp>
    </p:spTree>
    <p:extLst>
      <p:ext uri="{BB962C8B-B14F-4D97-AF65-F5344CB8AC3E}">
        <p14:creationId xmlns:p14="http://schemas.microsoft.com/office/powerpoint/2010/main" val="2215494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99250F0-7982-47D8-B59E-CAAB9AFEA990}" type="slidenum">
              <a:rPr kumimoji="1" lang="ja-JP" altLang="en-US" smtClean="0"/>
              <a:t>12</a:t>
            </a:fld>
            <a:endParaRPr kumimoji="1" lang="ja-JP" altLang="en-US"/>
          </a:p>
        </p:txBody>
      </p:sp>
    </p:spTree>
    <p:extLst>
      <p:ext uri="{BB962C8B-B14F-4D97-AF65-F5344CB8AC3E}">
        <p14:creationId xmlns:p14="http://schemas.microsoft.com/office/powerpoint/2010/main" val="1450934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TA</a:t>
            </a:r>
            <a:r>
              <a:rPr kumimoji="1" lang="ja-JP" altLang="en-US" dirty="0" smtClean="0"/>
              <a:t>化はし</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99250F0-7982-47D8-B59E-CAAB9AFEA990}" type="slidenum">
              <a:rPr kumimoji="1" lang="ja-JP" altLang="en-US" smtClean="0"/>
              <a:t>15</a:t>
            </a:fld>
            <a:endParaRPr kumimoji="1" lang="ja-JP" altLang="en-US"/>
          </a:p>
        </p:txBody>
      </p:sp>
    </p:spTree>
    <p:extLst>
      <p:ext uri="{BB962C8B-B14F-4D97-AF65-F5344CB8AC3E}">
        <p14:creationId xmlns:p14="http://schemas.microsoft.com/office/powerpoint/2010/main" val="3694420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139" name="Rectangle 19"/>
          <p:cNvSpPr>
            <a:spLocks noChangeArrowheads="1"/>
          </p:cNvSpPr>
          <p:nvPr/>
        </p:nvSpPr>
        <p:spPr bwMode="auto">
          <a:xfrm>
            <a:off x="0" y="0"/>
            <a:ext cx="9144000" cy="68580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47" name="Rectangle 27"/>
          <p:cNvSpPr>
            <a:spLocks noChangeArrowheads="1"/>
          </p:cNvSpPr>
          <p:nvPr/>
        </p:nvSpPr>
        <p:spPr bwMode="auto">
          <a:xfrm>
            <a:off x="0" y="5300663"/>
            <a:ext cx="1547813" cy="1557337"/>
          </a:xfrm>
          <a:prstGeom prst="rect">
            <a:avLst/>
          </a:prstGeom>
          <a:solidFill>
            <a:srgbClr val="EAEAEA"/>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22" name="Rectangle 2"/>
          <p:cNvSpPr>
            <a:spLocks noGrp="1" noChangeArrowheads="1"/>
          </p:cNvSpPr>
          <p:nvPr>
            <p:ph type="ctrTitle"/>
          </p:nvPr>
        </p:nvSpPr>
        <p:spPr>
          <a:xfrm>
            <a:off x="1619250" y="2130425"/>
            <a:ext cx="6838950" cy="1470025"/>
          </a:xfrm>
        </p:spPr>
        <p:txBody>
          <a:bodyPr/>
          <a:lstStyle>
            <a:lvl1pPr>
              <a:defRPr/>
            </a:lvl1pPr>
          </a:lstStyle>
          <a:p>
            <a:pPr lvl="0"/>
            <a:r>
              <a:rPr lang="ja-JP" altLang="en-US" noProof="0" smtClean="0"/>
              <a:t>マスター タイトルの書式設定</a:t>
            </a:r>
          </a:p>
        </p:txBody>
      </p:sp>
      <p:sp>
        <p:nvSpPr>
          <p:cNvPr id="5123" name="Rectangle 3"/>
          <p:cNvSpPr>
            <a:spLocks noGrp="1" noChangeArrowheads="1"/>
          </p:cNvSpPr>
          <p:nvPr>
            <p:ph type="subTitle" idx="1"/>
          </p:nvPr>
        </p:nvSpPr>
        <p:spPr>
          <a:xfrm>
            <a:off x="4572000" y="3886200"/>
            <a:ext cx="3200400" cy="1752600"/>
          </a:xfrm>
        </p:spPr>
        <p:txBody>
          <a:bodyPr/>
          <a:lstStyle>
            <a:lvl1pPr marL="0" indent="0">
              <a:buFont typeface="Arial" charset="0"/>
              <a:buNone/>
              <a:defRPr sz="2000"/>
            </a:lvl1pPr>
          </a:lstStyle>
          <a:p>
            <a:pPr lvl="0"/>
            <a:r>
              <a:rPr lang="ja-JP" altLang="en-US" noProof="0" smtClean="0"/>
              <a:t>マスター サブタイトルの書式設定</a:t>
            </a:r>
          </a:p>
        </p:txBody>
      </p:sp>
      <p:sp>
        <p:nvSpPr>
          <p:cNvPr id="5124" name="Rectangle 4"/>
          <p:cNvSpPr>
            <a:spLocks noGrp="1" noChangeArrowheads="1"/>
          </p:cNvSpPr>
          <p:nvPr>
            <p:ph type="dt" sz="half" idx="2"/>
          </p:nvPr>
        </p:nvSpPr>
        <p:spPr/>
        <p:txBody>
          <a:bodyPr/>
          <a:lstStyle>
            <a:lvl1pPr>
              <a:defRPr/>
            </a:lvl1pPr>
          </a:lstStyle>
          <a:p>
            <a:pPr algn="l" eaLnBrk="1" latinLnBrk="0" hangingPunct="1"/>
            <a:fld id="{48D92626-37D2-4832-BF7A-BC283494A20D}" type="datetimeFigureOut">
              <a:rPr lang="en-US" smtClean="0"/>
              <a:t>6/5/2013</a:t>
            </a:fld>
            <a:endParaRPr lang="en-US"/>
          </a:p>
        </p:txBody>
      </p:sp>
      <p:sp>
        <p:nvSpPr>
          <p:cNvPr id="5125" name="Rectangle 5"/>
          <p:cNvSpPr>
            <a:spLocks noGrp="1" noChangeArrowheads="1"/>
          </p:cNvSpPr>
          <p:nvPr>
            <p:ph type="ftr" sz="quarter" idx="3"/>
          </p:nvPr>
        </p:nvSpPr>
        <p:spPr/>
        <p:txBody>
          <a:bodyPr/>
          <a:lstStyle>
            <a:lvl1pPr>
              <a:defRPr/>
            </a:lvl1pPr>
          </a:lstStyle>
          <a:p>
            <a:endParaRPr kumimoji="0" lang="en-US"/>
          </a:p>
        </p:txBody>
      </p:sp>
      <p:sp>
        <p:nvSpPr>
          <p:cNvPr id="5126" name="Rectangle 6"/>
          <p:cNvSpPr>
            <a:spLocks noGrp="1" noChangeArrowheads="1"/>
          </p:cNvSpPr>
          <p:nvPr>
            <p:ph type="sldNum" sz="quarter" idx="4"/>
          </p:nvPr>
        </p:nvSpPr>
        <p:spPr/>
        <p:txBody>
          <a:bodyPr/>
          <a:lstStyle>
            <a:lvl1pPr>
              <a:defRPr/>
            </a:lvl1pPr>
          </a:lstStyle>
          <a:p>
            <a:pPr algn="r" eaLnBrk="1" latinLnBrk="0" hangingPunct="1"/>
            <a:fld id="{8C592886-E571-45D5-8B56-343DC94F8FA6}" type="slidenum">
              <a:rPr kumimoji="0" lang="en-US" smtClean="0"/>
              <a:t>‹#›</a:t>
            </a:fld>
            <a:endParaRPr kumimoji="0" lang="en-US" dirty="0">
              <a:solidFill>
                <a:schemeClr val="tx2">
                  <a:shade val="90000"/>
                </a:schemeClr>
              </a:solidFill>
            </a:endParaRPr>
          </a:p>
        </p:txBody>
      </p:sp>
      <p:sp>
        <p:nvSpPr>
          <p:cNvPr id="5140" name="Line 20"/>
          <p:cNvSpPr>
            <a:spLocks noChangeShapeType="1"/>
          </p:cNvSpPr>
          <p:nvPr/>
        </p:nvSpPr>
        <p:spPr bwMode="auto">
          <a:xfrm>
            <a:off x="0" y="3644900"/>
            <a:ext cx="845978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5133" name="Group 13"/>
          <p:cNvGrpSpPr>
            <a:grpSpLocks/>
          </p:cNvGrpSpPr>
          <p:nvPr/>
        </p:nvGrpSpPr>
        <p:grpSpPr bwMode="auto">
          <a:xfrm>
            <a:off x="107950" y="1916113"/>
            <a:ext cx="1425575" cy="2065337"/>
            <a:chOff x="1191" y="423"/>
            <a:chExt cx="1961" cy="2889"/>
          </a:xfrm>
        </p:grpSpPr>
        <p:sp>
          <p:nvSpPr>
            <p:cNvPr id="5128" name="Freeform 8"/>
            <p:cNvSpPr>
              <a:spLocks/>
            </p:cNvSpPr>
            <p:nvPr userDrawn="1"/>
          </p:nvSpPr>
          <p:spPr bwMode="auto">
            <a:xfrm>
              <a:off x="1191" y="423"/>
              <a:ext cx="1961" cy="2889"/>
            </a:xfrm>
            <a:custGeom>
              <a:avLst/>
              <a:gdLst>
                <a:gd name="T0" fmla="*/ 498 w 1961"/>
                <a:gd name="T1" fmla="*/ 262 h 2889"/>
                <a:gd name="T2" fmla="*/ 253 w 1961"/>
                <a:gd name="T3" fmla="*/ 422 h 2889"/>
                <a:gd name="T4" fmla="*/ 47 w 1961"/>
                <a:gd name="T5" fmla="*/ 659 h 2889"/>
                <a:gd name="T6" fmla="*/ 47 w 1961"/>
                <a:gd name="T7" fmla="*/ 934 h 2889"/>
                <a:gd name="T8" fmla="*/ 6 w 1961"/>
                <a:gd name="T9" fmla="*/ 1149 h 2889"/>
                <a:gd name="T10" fmla="*/ 47 w 1961"/>
                <a:gd name="T11" fmla="*/ 1146 h 2889"/>
                <a:gd name="T12" fmla="*/ 72 w 1961"/>
                <a:gd name="T13" fmla="*/ 976 h 2889"/>
                <a:gd name="T14" fmla="*/ 129 w 1961"/>
                <a:gd name="T15" fmla="*/ 818 h 2889"/>
                <a:gd name="T16" fmla="*/ 215 w 1961"/>
                <a:gd name="T17" fmla="*/ 670 h 2889"/>
                <a:gd name="T18" fmla="*/ 327 w 1961"/>
                <a:gd name="T19" fmla="*/ 543 h 2889"/>
                <a:gd name="T20" fmla="*/ 452 w 1961"/>
                <a:gd name="T21" fmla="*/ 450 h 2889"/>
                <a:gd name="T22" fmla="*/ 612 w 1961"/>
                <a:gd name="T23" fmla="*/ 364 h 2889"/>
                <a:gd name="T24" fmla="*/ 788 w 1961"/>
                <a:gd name="T25" fmla="*/ 322 h 2889"/>
                <a:gd name="T26" fmla="*/ 931 w 1961"/>
                <a:gd name="T27" fmla="*/ 307 h 2889"/>
                <a:gd name="T28" fmla="*/ 1091 w 1961"/>
                <a:gd name="T29" fmla="*/ 309 h 2889"/>
                <a:gd name="T30" fmla="*/ 1273 w 1961"/>
                <a:gd name="T31" fmla="*/ 355 h 2889"/>
                <a:gd name="T32" fmla="*/ 1490 w 1961"/>
                <a:gd name="T33" fmla="*/ 472 h 2889"/>
                <a:gd name="T34" fmla="*/ 1699 w 1961"/>
                <a:gd name="T35" fmla="*/ 674 h 2889"/>
                <a:gd name="T36" fmla="*/ 1406 w 1961"/>
                <a:gd name="T37" fmla="*/ 467 h 2889"/>
                <a:gd name="T38" fmla="*/ 1072 w 1961"/>
                <a:gd name="T39" fmla="*/ 350 h 2889"/>
                <a:gd name="T40" fmla="*/ 726 w 1961"/>
                <a:gd name="T41" fmla="*/ 374 h 2889"/>
                <a:gd name="T42" fmla="*/ 438 w 1961"/>
                <a:gd name="T43" fmla="*/ 509 h 2889"/>
                <a:gd name="T44" fmla="*/ 166 w 1961"/>
                <a:gd name="T45" fmla="*/ 843 h 2889"/>
                <a:gd name="T46" fmla="*/ 134 w 1961"/>
                <a:gd name="T47" fmla="*/ 1212 h 2889"/>
                <a:gd name="T48" fmla="*/ 161 w 1961"/>
                <a:gd name="T49" fmla="*/ 1421 h 2889"/>
                <a:gd name="T50" fmla="*/ 237 w 1961"/>
                <a:gd name="T51" fmla="*/ 1597 h 2889"/>
                <a:gd name="T52" fmla="*/ 339 w 1961"/>
                <a:gd name="T53" fmla="*/ 1739 h 2889"/>
                <a:gd name="T54" fmla="*/ 429 w 1961"/>
                <a:gd name="T55" fmla="*/ 1897 h 2889"/>
                <a:gd name="T56" fmla="*/ 627 w 1961"/>
                <a:gd name="T57" fmla="*/ 2011 h 2889"/>
                <a:gd name="T58" fmla="*/ 925 w 1961"/>
                <a:gd name="T59" fmla="*/ 2075 h 2889"/>
                <a:gd name="T60" fmla="*/ 1143 w 1961"/>
                <a:gd name="T61" fmla="*/ 2053 h 2889"/>
                <a:gd name="T62" fmla="*/ 1361 w 1961"/>
                <a:gd name="T63" fmla="*/ 1981 h 2889"/>
                <a:gd name="T64" fmla="*/ 1587 w 1961"/>
                <a:gd name="T65" fmla="*/ 1807 h 2889"/>
                <a:gd name="T66" fmla="*/ 1645 w 1961"/>
                <a:gd name="T67" fmla="*/ 1809 h 2889"/>
                <a:gd name="T68" fmla="*/ 1517 w 1961"/>
                <a:gd name="T69" fmla="*/ 1933 h 2889"/>
                <a:gd name="T70" fmla="*/ 1355 w 1961"/>
                <a:gd name="T71" fmla="*/ 2031 h 2889"/>
                <a:gd name="T72" fmla="*/ 1161 w 1961"/>
                <a:gd name="T73" fmla="*/ 2093 h 2889"/>
                <a:gd name="T74" fmla="*/ 1005 w 1961"/>
                <a:gd name="T75" fmla="*/ 2113 h 2889"/>
                <a:gd name="T76" fmla="*/ 807 w 1961"/>
                <a:gd name="T77" fmla="*/ 2107 h 2889"/>
                <a:gd name="T78" fmla="*/ 609 w 1961"/>
                <a:gd name="T79" fmla="*/ 2049 h 2889"/>
                <a:gd name="T80" fmla="*/ 431 w 1961"/>
                <a:gd name="T81" fmla="*/ 1953 h 2889"/>
                <a:gd name="T82" fmla="*/ 289 w 1961"/>
                <a:gd name="T83" fmla="*/ 1877 h 2889"/>
                <a:gd name="T84" fmla="*/ 543 w 1961"/>
                <a:gd name="T85" fmla="*/ 2237 h 2889"/>
                <a:gd name="T86" fmla="*/ 499 w 1961"/>
                <a:gd name="T87" fmla="*/ 2411 h 2889"/>
                <a:gd name="T88" fmla="*/ 1077 w 1961"/>
                <a:gd name="T89" fmla="*/ 2149 h 2889"/>
                <a:gd name="T90" fmla="*/ 1605 w 1961"/>
                <a:gd name="T91" fmla="*/ 1915 h 2889"/>
                <a:gd name="T92" fmla="*/ 1961 w 1961"/>
                <a:gd name="T93" fmla="*/ 1477 h 2889"/>
                <a:gd name="T94" fmla="*/ 1931 w 1961"/>
                <a:gd name="T95" fmla="*/ 1033 h 2889"/>
                <a:gd name="T96" fmla="*/ 1877 w 1961"/>
                <a:gd name="T97" fmla="*/ 849 h 2889"/>
                <a:gd name="T98" fmla="*/ 1727 w 1961"/>
                <a:gd name="T99" fmla="*/ 661 h 2889"/>
                <a:gd name="T100" fmla="*/ 1419 w 1961"/>
                <a:gd name="T101" fmla="*/ 249 h 2889"/>
                <a:gd name="T102" fmla="*/ 1397 w 1961"/>
                <a:gd name="T103" fmla="*/ 184 h 2889"/>
                <a:gd name="T104" fmla="*/ 917 w 1961"/>
                <a:gd name="T105" fmla="*/ 263 h 2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61" h="2889">
                  <a:moveTo>
                    <a:pt x="708" y="0"/>
                  </a:moveTo>
                  <a:cubicBezTo>
                    <a:pt x="659" y="79"/>
                    <a:pt x="609" y="156"/>
                    <a:pt x="555" y="235"/>
                  </a:cubicBezTo>
                  <a:cubicBezTo>
                    <a:pt x="523" y="249"/>
                    <a:pt x="519" y="254"/>
                    <a:pt x="498" y="262"/>
                  </a:cubicBezTo>
                  <a:cubicBezTo>
                    <a:pt x="477" y="271"/>
                    <a:pt x="458" y="279"/>
                    <a:pt x="428" y="296"/>
                  </a:cubicBezTo>
                  <a:cubicBezTo>
                    <a:pt x="398" y="313"/>
                    <a:pt x="346" y="349"/>
                    <a:pt x="318" y="369"/>
                  </a:cubicBezTo>
                  <a:cubicBezTo>
                    <a:pt x="289" y="389"/>
                    <a:pt x="275" y="402"/>
                    <a:pt x="253" y="422"/>
                  </a:cubicBezTo>
                  <a:cubicBezTo>
                    <a:pt x="231" y="442"/>
                    <a:pt x="201" y="466"/>
                    <a:pt x="182" y="486"/>
                  </a:cubicBezTo>
                  <a:cubicBezTo>
                    <a:pt x="163" y="506"/>
                    <a:pt x="156" y="514"/>
                    <a:pt x="134" y="542"/>
                  </a:cubicBezTo>
                  <a:cubicBezTo>
                    <a:pt x="112" y="570"/>
                    <a:pt x="91" y="593"/>
                    <a:pt x="47" y="659"/>
                  </a:cubicBezTo>
                  <a:cubicBezTo>
                    <a:pt x="114" y="698"/>
                    <a:pt x="98" y="696"/>
                    <a:pt x="142" y="726"/>
                  </a:cubicBezTo>
                  <a:cubicBezTo>
                    <a:pt x="110" y="786"/>
                    <a:pt x="96" y="808"/>
                    <a:pt x="76" y="852"/>
                  </a:cubicBezTo>
                  <a:cubicBezTo>
                    <a:pt x="60" y="886"/>
                    <a:pt x="55" y="911"/>
                    <a:pt x="47" y="934"/>
                  </a:cubicBezTo>
                  <a:cubicBezTo>
                    <a:pt x="39" y="958"/>
                    <a:pt x="34" y="972"/>
                    <a:pt x="30" y="995"/>
                  </a:cubicBezTo>
                  <a:cubicBezTo>
                    <a:pt x="25" y="1019"/>
                    <a:pt x="19" y="1054"/>
                    <a:pt x="16" y="1079"/>
                  </a:cubicBezTo>
                  <a:cubicBezTo>
                    <a:pt x="12" y="1104"/>
                    <a:pt x="8" y="1128"/>
                    <a:pt x="6" y="1149"/>
                  </a:cubicBezTo>
                  <a:cubicBezTo>
                    <a:pt x="4" y="1171"/>
                    <a:pt x="0" y="1201"/>
                    <a:pt x="4" y="1212"/>
                  </a:cubicBezTo>
                  <a:cubicBezTo>
                    <a:pt x="19" y="1212"/>
                    <a:pt x="20" y="1215"/>
                    <a:pt x="38" y="1215"/>
                  </a:cubicBezTo>
                  <a:cubicBezTo>
                    <a:pt x="44" y="1202"/>
                    <a:pt x="46" y="1166"/>
                    <a:pt x="47" y="1146"/>
                  </a:cubicBezTo>
                  <a:cubicBezTo>
                    <a:pt x="49" y="1125"/>
                    <a:pt x="51" y="1106"/>
                    <a:pt x="53" y="1087"/>
                  </a:cubicBezTo>
                  <a:cubicBezTo>
                    <a:pt x="55" y="1068"/>
                    <a:pt x="58" y="1051"/>
                    <a:pt x="61" y="1033"/>
                  </a:cubicBezTo>
                  <a:cubicBezTo>
                    <a:pt x="64" y="1015"/>
                    <a:pt x="68" y="994"/>
                    <a:pt x="72" y="976"/>
                  </a:cubicBezTo>
                  <a:cubicBezTo>
                    <a:pt x="77" y="959"/>
                    <a:pt x="80" y="948"/>
                    <a:pt x="87" y="931"/>
                  </a:cubicBezTo>
                  <a:cubicBezTo>
                    <a:pt x="93" y="914"/>
                    <a:pt x="103" y="888"/>
                    <a:pt x="109" y="869"/>
                  </a:cubicBezTo>
                  <a:cubicBezTo>
                    <a:pt x="115" y="850"/>
                    <a:pt x="122" y="835"/>
                    <a:pt x="129" y="818"/>
                  </a:cubicBezTo>
                  <a:cubicBezTo>
                    <a:pt x="137" y="800"/>
                    <a:pt x="148" y="783"/>
                    <a:pt x="158" y="766"/>
                  </a:cubicBezTo>
                  <a:cubicBezTo>
                    <a:pt x="167" y="749"/>
                    <a:pt x="180" y="727"/>
                    <a:pt x="190" y="712"/>
                  </a:cubicBezTo>
                  <a:cubicBezTo>
                    <a:pt x="199" y="696"/>
                    <a:pt x="205" y="684"/>
                    <a:pt x="215" y="670"/>
                  </a:cubicBezTo>
                  <a:cubicBezTo>
                    <a:pt x="224" y="656"/>
                    <a:pt x="239" y="642"/>
                    <a:pt x="251" y="628"/>
                  </a:cubicBezTo>
                  <a:cubicBezTo>
                    <a:pt x="263" y="614"/>
                    <a:pt x="276" y="599"/>
                    <a:pt x="289" y="585"/>
                  </a:cubicBezTo>
                  <a:cubicBezTo>
                    <a:pt x="302" y="571"/>
                    <a:pt x="314" y="556"/>
                    <a:pt x="327" y="543"/>
                  </a:cubicBezTo>
                  <a:cubicBezTo>
                    <a:pt x="340" y="530"/>
                    <a:pt x="356" y="519"/>
                    <a:pt x="370" y="509"/>
                  </a:cubicBezTo>
                  <a:cubicBezTo>
                    <a:pt x="384" y="499"/>
                    <a:pt x="395" y="491"/>
                    <a:pt x="409" y="481"/>
                  </a:cubicBezTo>
                  <a:cubicBezTo>
                    <a:pt x="424" y="472"/>
                    <a:pt x="438" y="459"/>
                    <a:pt x="452" y="450"/>
                  </a:cubicBezTo>
                  <a:cubicBezTo>
                    <a:pt x="466" y="441"/>
                    <a:pt x="484" y="431"/>
                    <a:pt x="500" y="422"/>
                  </a:cubicBezTo>
                  <a:cubicBezTo>
                    <a:pt x="515" y="413"/>
                    <a:pt x="531" y="403"/>
                    <a:pt x="550" y="394"/>
                  </a:cubicBezTo>
                  <a:cubicBezTo>
                    <a:pt x="569" y="385"/>
                    <a:pt x="591" y="372"/>
                    <a:pt x="612" y="364"/>
                  </a:cubicBezTo>
                  <a:cubicBezTo>
                    <a:pt x="633" y="357"/>
                    <a:pt x="655" y="350"/>
                    <a:pt x="674" y="346"/>
                  </a:cubicBezTo>
                  <a:cubicBezTo>
                    <a:pt x="693" y="341"/>
                    <a:pt x="704" y="336"/>
                    <a:pt x="723" y="333"/>
                  </a:cubicBezTo>
                  <a:cubicBezTo>
                    <a:pt x="742" y="330"/>
                    <a:pt x="769" y="325"/>
                    <a:pt x="788" y="322"/>
                  </a:cubicBezTo>
                  <a:cubicBezTo>
                    <a:pt x="807" y="319"/>
                    <a:pt x="819" y="319"/>
                    <a:pt x="835" y="317"/>
                  </a:cubicBezTo>
                  <a:cubicBezTo>
                    <a:pt x="851" y="315"/>
                    <a:pt x="867" y="313"/>
                    <a:pt x="883" y="311"/>
                  </a:cubicBezTo>
                  <a:cubicBezTo>
                    <a:pt x="899" y="309"/>
                    <a:pt x="915" y="308"/>
                    <a:pt x="931" y="307"/>
                  </a:cubicBezTo>
                  <a:cubicBezTo>
                    <a:pt x="947" y="306"/>
                    <a:pt x="962" y="305"/>
                    <a:pt x="979" y="305"/>
                  </a:cubicBezTo>
                  <a:cubicBezTo>
                    <a:pt x="996" y="305"/>
                    <a:pt x="1012" y="304"/>
                    <a:pt x="1031" y="305"/>
                  </a:cubicBezTo>
                  <a:cubicBezTo>
                    <a:pt x="1050" y="306"/>
                    <a:pt x="1071" y="307"/>
                    <a:pt x="1091" y="309"/>
                  </a:cubicBezTo>
                  <a:cubicBezTo>
                    <a:pt x="1111" y="311"/>
                    <a:pt x="1132" y="315"/>
                    <a:pt x="1151" y="319"/>
                  </a:cubicBezTo>
                  <a:cubicBezTo>
                    <a:pt x="1170" y="323"/>
                    <a:pt x="1185" y="326"/>
                    <a:pt x="1205" y="332"/>
                  </a:cubicBezTo>
                  <a:cubicBezTo>
                    <a:pt x="1225" y="338"/>
                    <a:pt x="1251" y="346"/>
                    <a:pt x="1273" y="355"/>
                  </a:cubicBezTo>
                  <a:cubicBezTo>
                    <a:pt x="1295" y="364"/>
                    <a:pt x="1316" y="373"/>
                    <a:pt x="1340" y="385"/>
                  </a:cubicBezTo>
                  <a:cubicBezTo>
                    <a:pt x="1364" y="397"/>
                    <a:pt x="1394" y="415"/>
                    <a:pt x="1419" y="429"/>
                  </a:cubicBezTo>
                  <a:cubicBezTo>
                    <a:pt x="1444" y="443"/>
                    <a:pt x="1466" y="456"/>
                    <a:pt x="1490" y="472"/>
                  </a:cubicBezTo>
                  <a:cubicBezTo>
                    <a:pt x="1514" y="488"/>
                    <a:pt x="1538" y="507"/>
                    <a:pt x="1561" y="527"/>
                  </a:cubicBezTo>
                  <a:cubicBezTo>
                    <a:pt x="1584" y="547"/>
                    <a:pt x="1606" y="566"/>
                    <a:pt x="1629" y="590"/>
                  </a:cubicBezTo>
                  <a:cubicBezTo>
                    <a:pt x="1652" y="614"/>
                    <a:pt x="1692" y="656"/>
                    <a:pt x="1699" y="674"/>
                  </a:cubicBezTo>
                  <a:cubicBezTo>
                    <a:pt x="1686" y="688"/>
                    <a:pt x="1681" y="691"/>
                    <a:pt x="1670" y="701"/>
                  </a:cubicBezTo>
                  <a:cubicBezTo>
                    <a:pt x="1620" y="628"/>
                    <a:pt x="1567" y="590"/>
                    <a:pt x="1523" y="551"/>
                  </a:cubicBezTo>
                  <a:cubicBezTo>
                    <a:pt x="1479" y="512"/>
                    <a:pt x="1443" y="491"/>
                    <a:pt x="1406" y="467"/>
                  </a:cubicBezTo>
                  <a:cubicBezTo>
                    <a:pt x="1370" y="444"/>
                    <a:pt x="1341" y="428"/>
                    <a:pt x="1306" y="413"/>
                  </a:cubicBezTo>
                  <a:cubicBezTo>
                    <a:pt x="1272" y="397"/>
                    <a:pt x="1235" y="386"/>
                    <a:pt x="1196" y="375"/>
                  </a:cubicBezTo>
                  <a:cubicBezTo>
                    <a:pt x="1156" y="364"/>
                    <a:pt x="1112" y="355"/>
                    <a:pt x="1072" y="350"/>
                  </a:cubicBezTo>
                  <a:cubicBezTo>
                    <a:pt x="1033" y="346"/>
                    <a:pt x="998" y="344"/>
                    <a:pt x="954" y="346"/>
                  </a:cubicBezTo>
                  <a:cubicBezTo>
                    <a:pt x="909" y="347"/>
                    <a:pt x="846" y="352"/>
                    <a:pt x="808" y="357"/>
                  </a:cubicBezTo>
                  <a:cubicBezTo>
                    <a:pt x="770" y="361"/>
                    <a:pt x="753" y="368"/>
                    <a:pt x="726" y="374"/>
                  </a:cubicBezTo>
                  <a:cubicBezTo>
                    <a:pt x="699" y="380"/>
                    <a:pt x="674" y="388"/>
                    <a:pt x="647" y="397"/>
                  </a:cubicBezTo>
                  <a:cubicBezTo>
                    <a:pt x="620" y="406"/>
                    <a:pt x="599" y="416"/>
                    <a:pt x="564" y="435"/>
                  </a:cubicBezTo>
                  <a:cubicBezTo>
                    <a:pt x="530" y="453"/>
                    <a:pt x="479" y="478"/>
                    <a:pt x="438" y="509"/>
                  </a:cubicBezTo>
                  <a:cubicBezTo>
                    <a:pt x="397" y="540"/>
                    <a:pt x="349" y="579"/>
                    <a:pt x="313" y="618"/>
                  </a:cubicBezTo>
                  <a:cubicBezTo>
                    <a:pt x="277" y="657"/>
                    <a:pt x="248" y="702"/>
                    <a:pt x="223" y="740"/>
                  </a:cubicBezTo>
                  <a:cubicBezTo>
                    <a:pt x="197" y="777"/>
                    <a:pt x="185" y="802"/>
                    <a:pt x="166" y="843"/>
                  </a:cubicBezTo>
                  <a:cubicBezTo>
                    <a:pt x="147" y="883"/>
                    <a:pt x="128" y="927"/>
                    <a:pt x="114" y="987"/>
                  </a:cubicBezTo>
                  <a:cubicBezTo>
                    <a:pt x="99" y="1048"/>
                    <a:pt x="83" y="1163"/>
                    <a:pt x="82" y="1210"/>
                  </a:cubicBezTo>
                  <a:cubicBezTo>
                    <a:pt x="109" y="1211"/>
                    <a:pt x="113" y="1211"/>
                    <a:pt x="134" y="1212"/>
                  </a:cubicBezTo>
                  <a:cubicBezTo>
                    <a:pt x="135" y="1237"/>
                    <a:pt x="132" y="1249"/>
                    <a:pt x="135" y="1271"/>
                  </a:cubicBezTo>
                  <a:cubicBezTo>
                    <a:pt x="136" y="1293"/>
                    <a:pt x="139" y="1320"/>
                    <a:pt x="143" y="1345"/>
                  </a:cubicBezTo>
                  <a:cubicBezTo>
                    <a:pt x="147" y="1370"/>
                    <a:pt x="153" y="1396"/>
                    <a:pt x="161" y="1421"/>
                  </a:cubicBezTo>
                  <a:cubicBezTo>
                    <a:pt x="169" y="1446"/>
                    <a:pt x="180" y="1473"/>
                    <a:pt x="189" y="1495"/>
                  </a:cubicBezTo>
                  <a:cubicBezTo>
                    <a:pt x="198" y="1517"/>
                    <a:pt x="205" y="1534"/>
                    <a:pt x="213" y="1551"/>
                  </a:cubicBezTo>
                  <a:cubicBezTo>
                    <a:pt x="221" y="1568"/>
                    <a:pt x="228" y="1581"/>
                    <a:pt x="237" y="1597"/>
                  </a:cubicBezTo>
                  <a:cubicBezTo>
                    <a:pt x="246" y="1613"/>
                    <a:pt x="257" y="1631"/>
                    <a:pt x="267" y="1647"/>
                  </a:cubicBezTo>
                  <a:cubicBezTo>
                    <a:pt x="277" y="1663"/>
                    <a:pt x="285" y="1678"/>
                    <a:pt x="297" y="1693"/>
                  </a:cubicBezTo>
                  <a:cubicBezTo>
                    <a:pt x="309" y="1708"/>
                    <a:pt x="324" y="1725"/>
                    <a:pt x="339" y="1739"/>
                  </a:cubicBezTo>
                  <a:cubicBezTo>
                    <a:pt x="354" y="1753"/>
                    <a:pt x="361" y="1759"/>
                    <a:pt x="389" y="1777"/>
                  </a:cubicBezTo>
                  <a:cubicBezTo>
                    <a:pt x="369" y="1801"/>
                    <a:pt x="371" y="1807"/>
                    <a:pt x="347" y="1829"/>
                  </a:cubicBezTo>
                  <a:cubicBezTo>
                    <a:pt x="381" y="1861"/>
                    <a:pt x="404" y="1878"/>
                    <a:pt x="429" y="1897"/>
                  </a:cubicBezTo>
                  <a:cubicBezTo>
                    <a:pt x="454" y="1916"/>
                    <a:pt x="478" y="1932"/>
                    <a:pt x="499" y="1945"/>
                  </a:cubicBezTo>
                  <a:cubicBezTo>
                    <a:pt x="520" y="1958"/>
                    <a:pt x="534" y="1966"/>
                    <a:pt x="555" y="1977"/>
                  </a:cubicBezTo>
                  <a:cubicBezTo>
                    <a:pt x="576" y="1988"/>
                    <a:pt x="599" y="2000"/>
                    <a:pt x="627" y="2011"/>
                  </a:cubicBezTo>
                  <a:cubicBezTo>
                    <a:pt x="655" y="2022"/>
                    <a:pt x="687" y="2035"/>
                    <a:pt x="723" y="2045"/>
                  </a:cubicBezTo>
                  <a:cubicBezTo>
                    <a:pt x="759" y="2055"/>
                    <a:pt x="809" y="2064"/>
                    <a:pt x="843" y="2069"/>
                  </a:cubicBezTo>
                  <a:cubicBezTo>
                    <a:pt x="877" y="2074"/>
                    <a:pt x="901" y="2074"/>
                    <a:pt x="925" y="2075"/>
                  </a:cubicBezTo>
                  <a:cubicBezTo>
                    <a:pt x="949" y="2076"/>
                    <a:pt x="965" y="2074"/>
                    <a:pt x="989" y="2073"/>
                  </a:cubicBezTo>
                  <a:cubicBezTo>
                    <a:pt x="1013" y="2072"/>
                    <a:pt x="1041" y="2070"/>
                    <a:pt x="1067" y="2067"/>
                  </a:cubicBezTo>
                  <a:cubicBezTo>
                    <a:pt x="1093" y="2064"/>
                    <a:pt x="1117" y="2058"/>
                    <a:pt x="1143" y="2053"/>
                  </a:cubicBezTo>
                  <a:cubicBezTo>
                    <a:pt x="1169" y="2048"/>
                    <a:pt x="1196" y="2042"/>
                    <a:pt x="1221" y="2035"/>
                  </a:cubicBezTo>
                  <a:cubicBezTo>
                    <a:pt x="1246" y="2028"/>
                    <a:pt x="1268" y="2020"/>
                    <a:pt x="1291" y="2011"/>
                  </a:cubicBezTo>
                  <a:cubicBezTo>
                    <a:pt x="1314" y="2002"/>
                    <a:pt x="1333" y="1997"/>
                    <a:pt x="1361" y="1981"/>
                  </a:cubicBezTo>
                  <a:cubicBezTo>
                    <a:pt x="1389" y="1965"/>
                    <a:pt x="1430" y="1938"/>
                    <a:pt x="1459" y="1917"/>
                  </a:cubicBezTo>
                  <a:cubicBezTo>
                    <a:pt x="1488" y="1896"/>
                    <a:pt x="1512" y="1873"/>
                    <a:pt x="1533" y="1855"/>
                  </a:cubicBezTo>
                  <a:cubicBezTo>
                    <a:pt x="1554" y="1837"/>
                    <a:pt x="1571" y="1831"/>
                    <a:pt x="1587" y="1807"/>
                  </a:cubicBezTo>
                  <a:cubicBezTo>
                    <a:pt x="1515" y="1737"/>
                    <a:pt x="1461" y="1693"/>
                    <a:pt x="1393" y="1633"/>
                  </a:cubicBezTo>
                  <a:cubicBezTo>
                    <a:pt x="1401" y="1621"/>
                    <a:pt x="1405" y="1617"/>
                    <a:pt x="1417" y="1609"/>
                  </a:cubicBezTo>
                  <a:cubicBezTo>
                    <a:pt x="1469" y="1647"/>
                    <a:pt x="1587" y="1751"/>
                    <a:pt x="1645" y="1809"/>
                  </a:cubicBezTo>
                  <a:cubicBezTo>
                    <a:pt x="1631" y="1833"/>
                    <a:pt x="1626" y="1834"/>
                    <a:pt x="1611" y="1849"/>
                  </a:cubicBezTo>
                  <a:cubicBezTo>
                    <a:pt x="1596" y="1864"/>
                    <a:pt x="1573" y="1883"/>
                    <a:pt x="1557" y="1897"/>
                  </a:cubicBezTo>
                  <a:cubicBezTo>
                    <a:pt x="1541" y="1911"/>
                    <a:pt x="1533" y="1921"/>
                    <a:pt x="1517" y="1933"/>
                  </a:cubicBezTo>
                  <a:cubicBezTo>
                    <a:pt x="1501" y="1945"/>
                    <a:pt x="1477" y="1959"/>
                    <a:pt x="1459" y="1971"/>
                  </a:cubicBezTo>
                  <a:cubicBezTo>
                    <a:pt x="1441" y="1983"/>
                    <a:pt x="1424" y="1993"/>
                    <a:pt x="1407" y="2003"/>
                  </a:cubicBezTo>
                  <a:cubicBezTo>
                    <a:pt x="1390" y="2013"/>
                    <a:pt x="1373" y="2022"/>
                    <a:pt x="1355" y="2031"/>
                  </a:cubicBezTo>
                  <a:cubicBezTo>
                    <a:pt x="1337" y="2040"/>
                    <a:pt x="1318" y="2049"/>
                    <a:pt x="1297" y="2057"/>
                  </a:cubicBezTo>
                  <a:cubicBezTo>
                    <a:pt x="1276" y="2065"/>
                    <a:pt x="1250" y="2071"/>
                    <a:pt x="1227" y="2077"/>
                  </a:cubicBezTo>
                  <a:cubicBezTo>
                    <a:pt x="1204" y="2083"/>
                    <a:pt x="1182" y="2089"/>
                    <a:pt x="1161" y="2093"/>
                  </a:cubicBezTo>
                  <a:cubicBezTo>
                    <a:pt x="1140" y="2097"/>
                    <a:pt x="1118" y="2100"/>
                    <a:pt x="1099" y="2103"/>
                  </a:cubicBezTo>
                  <a:cubicBezTo>
                    <a:pt x="1080" y="2106"/>
                    <a:pt x="1065" y="2109"/>
                    <a:pt x="1049" y="2111"/>
                  </a:cubicBezTo>
                  <a:cubicBezTo>
                    <a:pt x="1033" y="2113"/>
                    <a:pt x="1024" y="2112"/>
                    <a:pt x="1005" y="2113"/>
                  </a:cubicBezTo>
                  <a:cubicBezTo>
                    <a:pt x="986" y="2114"/>
                    <a:pt x="956" y="2115"/>
                    <a:pt x="933" y="2115"/>
                  </a:cubicBezTo>
                  <a:cubicBezTo>
                    <a:pt x="910" y="2115"/>
                    <a:pt x="890" y="2116"/>
                    <a:pt x="869" y="2115"/>
                  </a:cubicBezTo>
                  <a:cubicBezTo>
                    <a:pt x="848" y="2114"/>
                    <a:pt x="831" y="2111"/>
                    <a:pt x="807" y="2107"/>
                  </a:cubicBezTo>
                  <a:cubicBezTo>
                    <a:pt x="783" y="2103"/>
                    <a:pt x="748" y="2095"/>
                    <a:pt x="725" y="2089"/>
                  </a:cubicBezTo>
                  <a:cubicBezTo>
                    <a:pt x="702" y="2083"/>
                    <a:pt x="686" y="2076"/>
                    <a:pt x="667" y="2069"/>
                  </a:cubicBezTo>
                  <a:cubicBezTo>
                    <a:pt x="648" y="2062"/>
                    <a:pt x="628" y="2056"/>
                    <a:pt x="609" y="2049"/>
                  </a:cubicBezTo>
                  <a:cubicBezTo>
                    <a:pt x="590" y="2042"/>
                    <a:pt x="573" y="2035"/>
                    <a:pt x="553" y="2025"/>
                  </a:cubicBezTo>
                  <a:cubicBezTo>
                    <a:pt x="533" y="2015"/>
                    <a:pt x="507" y="2001"/>
                    <a:pt x="487" y="1989"/>
                  </a:cubicBezTo>
                  <a:cubicBezTo>
                    <a:pt x="467" y="1977"/>
                    <a:pt x="450" y="1967"/>
                    <a:pt x="431" y="1953"/>
                  </a:cubicBezTo>
                  <a:cubicBezTo>
                    <a:pt x="412" y="1939"/>
                    <a:pt x="394" y="1923"/>
                    <a:pt x="375" y="1907"/>
                  </a:cubicBezTo>
                  <a:cubicBezTo>
                    <a:pt x="356" y="1891"/>
                    <a:pt x="333" y="1860"/>
                    <a:pt x="319" y="1855"/>
                  </a:cubicBezTo>
                  <a:cubicBezTo>
                    <a:pt x="305" y="1861"/>
                    <a:pt x="297" y="1867"/>
                    <a:pt x="289" y="1877"/>
                  </a:cubicBezTo>
                  <a:cubicBezTo>
                    <a:pt x="307" y="1899"/>
                    <a:pt x="329" y="1917"/>
                    <a:pt x="347" y="1935"/>
                  </a:cubicBezTo>
                  <a:cubicBezTo>
                    <a:pt x="323" y="1975"/>
                    <a:pt x="297" y="2011"/>
                    <a:pt x="257" y="2073"/>
                  </a:cubicBezTo>
                  <a:cubicBezTo>
                    <a:pt x="345" y="2127"/>
                    <a:pt x="453" y="2187"/>
                    <a:pt x="543" y="2237"/>
                  </a:cubicBezTo>
                  <a:cubicBezTo>
                    <a:pt x="573" y="2179"/>
                    <a:pt x="605" y="2133"/>
                    <a:pt x="629" y="2095"/>
                  </a:cubicBezTo>
                  <a:cubicBezTo>
                    <a:pt x="649" y="2103"/>
                    <a:pt x="657" y="2107"/>
                    <a:pt x="671" y="2117"/>
                  </a:cubicBezTo>
                  <a:cubicBezTo>
                    <a:pt x="645" y="2161"/>
                    <a:pt x="559" y="2311"/>
                    <a:pt x="499" y="2411"/>
                  </a:cubicBezTo>
                  <a:cubicBezTo>
                    <a:pt x="587" y="2465"/>
                    <a:pt x="681" y="2519"/>
                    <a:pt x="781" y="2577"/>
                  </a:cubicBezTo>
                  <a:cubicBezTo>
                    <a:pt x="881" y="2407"/>
                    <a:pt x="959" y="2275"/>
                    <a:pt x="1033" y="2149"/>
                  </a:cubicBezTo>
                  <a:cubicBezTo>
                    <a:pt x="1053" y="2147"/>
                    <a:pt x="1057" y="2149"/>
                    <a:pt x="1077" y="2149"/>
                  </a:cubicBezTo>
                  <a:cubicBezTo>
                    <a:pt x="1017" y="2259"/>
                    <a:pt x="813" y="2607"/>
                    <a:pt x="745" y="2721"/>
                  </a:cubicBezTo>
                  <a:cubicBezTo>
                    <a:pt x="839" y="2775"/>
                    <a:pt x="923" y="2835"/>
                    <a:pt x="1029" y="2889"/>
                  </a:cubicBezTo>
                  <a:cubicBezTo>
                    <a:pt x="1167" y="2653"/>
                    <a:pt x="1499" y="2070"/>
                    <a:pt x="1605" y="1915"/>
                  </a:cubicBezTo>
                  <a:cubicBezTo>
                    <a:pt x="1635" y="1935"/>
                    <a:pt x="1641" y="1941"/>
                    <a:pt x="1663" y="1957"/>
                  </a:cubicBezTo>
                  <a:cubicBezTo>
                    <a:pt x="1707" y="1921"/>
                    <a:pt x="1815" y="1783"/>
                    <a:pt x="1865" y="1703"/>
                  </a:cubicBezTo>
                  <a:cubicBezTo>
                    <a:pt x="1915" y="1623"/>
                    <a:pt x="1949" y="1525"/>
                    <a:pt x="1961" y="1477"/>
                  </a:cubicBezTo>
                  <a:cubicBezTo>
                    <a:pt x="1929" y="1463"/>
                    <a:pt x="1905" y="1455"/>
                    <a:pt x="1879" y="1443"/>
                  </a:cubicBezTo>
                  <a:cubicBezTo>
                    <a:pt x="1932" y="1253"/>
                    <a:pt x="1917" y="1194"/>
                    <a:pt x="1900" y="1043"/>
                  </a:cubicBezTo>
                  <a:cubicBezTo>
                    <a:pt x="1913" y="1043"/>
                    <a:pt x="1919" y="1039"/>
                    <a:pt x="1931" y="1033"/>
                  </a:cubicBezTo>
                  <a:cubicBezTo>
                    <a:pt x="1923" y="1001"/>
                    <a:pt x="1919" y="984"/>
                    <a:pt x="1913" y="961"/>
                  </a:cubicBezTo>
                  <a:cubicBezTo>
                    <a:pt x="1907" y="938"/>
                    <a:pt x="1899" y="914"/>
                    <a:pt x="1893" y="895"/>
                  </a:cubicBezTo>
                  <a:cubicBezTo>
                    <a:pt x="1887" y="876"/>
                    <a:pt x="1886" y="872"/>
                    <a:pt x="1877" y="849"/>
                  </a:cubicBezTo>
                  <a:cubicBezTo>
                    <a:pt x="1868" y="826"/>
                    <a:pt x="1860" y="794"/>
                    <a:pt x="1841" y="759"/>
                  </a:cubicBezTo>
                  <a:cubicBezTo>
                    <a:pt x="1822" y="724"/>
                    <a:pt x="1784" y="655"/>
                    <a:pt x="1765" y="639"/>
                  </a:cubicBezTo>
                  <a:cubicBezTo>
                    <a:pt x="1749" y="651"/>
                    <a:pt x="1743" y="653"/>
                    <a:pt x="1727" y="661"/>
                  </a:cubicBezTo>
                  <a:cubicBezTo>
                    <a:pt x="1696" y="612"/>
                    <a:pt x="1657" y="569"/>
                    <a:pt x="1621" y="529"/>
                  </a:cubicBezTo>
                  <a:cubicBezTo>
                    <a:pt x="1651" y="489"/>
                    <a:pt x="1663" y="465"/>
                    <a:pt x="1693" y="417"/>
                  </a:cubicBezTo>
                  <a:cubicBezTo>
                    <a:pt x="1615" y="369"/>
                    <a:pt x="1491" y="293"/>
                    <a:pt x="1419" y="249"/>
                  </a:cubicBezTo>
                  <a:cubicBezTo>
                    <a:pt x="1397" y="289"/>
                    <a:pt x="1377" y="319"/>
                    <a:pt x="1352" y="357"/>
                  </a:cubicBezTo>
                  <a:cubicBezTo>
                    <a:pt x="1333" y="349"/>
                    <a:pt x="1329" y="347"/>
                    <a:pt x="1311" y="338"/>
                  </a:cubicBezTo>
                  <a:cubicBezTo>
                    <a:pt x="1347" y="271"/>
                    <a:pt x="1359" y="252"/>
                    <a:pt x="1397" y="184"/>
                  </a:cubicBezTo>
                  <a:cubicBezTo>
                    <a:pt x="1319" y="135"/>
                    <a:pt x="1253" y="100"/>
                    <a:pt x="1120" y="19"/>
                  </a:cubicBezTo>
                  <a:cubicBezTo>
                    <a:pt x="1069" y="107"/>
                    <a:pt x="1044" y="132"/>
                    <a:pt x="960" y="271"/>
                  </a:cubicBezTo>
                  <a:cubicBezTo>
                    <a:pt x="944" y="271"/>
                    <a:pt x="935" y="273"/>
                    <a:pt x="917" y="263"/>
                  </a:cubicBezTo>
                  <a:cubicBezTo>
                    <a:pt x="935" y="229"/>
                    <a:pt x="954" y="215"/>
                    <a:pt x="984" y="151"/>
                  </a:cubicBezTo>
                  <a:cubicBezTo>
                    <a:pt x="879" y="90"/>
                    <a:pt x="826" y="67"/>
                    <a:pt x="708" y="0"/>
                  </a:cubicBezTo>
                  <a:close/>
                </a:path>
              </a:pathLst>
            </a:cu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0" name="Freeform 10"/>
            <p:cNvSpPr>
              <a:spLocks/>
            </p:cNvSpPr>
            <p:nvPr userDrawn="1"/>
          </p:nvSpPr>
          <p:spPr bwMode="auto">
            <a:xfrm>
              <a:off x="1386" y="1118"/>
              <a:ext cx="804" cy="1252"/>
            </a:xfrm>
            <a:custGeom>
              <a:avLst/>
              <a:gdLst>
                <a:gd name="T0" fmla="*/ 336 w 804"/>
                <a:gd name="T1" fmla="*/ 94 h 1252"/>
                <a:gd name="T2" fmla="*/ 228 w 804"/>
                <a:gd name="T3" fmla="*/ 0 h 1252"/>
                <a:gd name="T4" fmla="*/ 190 w 804"/>
                <a:gd name="T5" fmla="*/ 42 h 1252"/>
                <a:gd name="T6" fmla="*/ 156 w 804"/>
                <a:gd name="T7" fmla="*/ 80 h 1252"/>
                <a:gd name="T8" fmla="*/ 122 w 804"/>
                <a:gd name="T9" fmla="*/ 128 h 1252"/>
                <a:gd name="T10" fmla="*/ 92 w 804"/>
                <a:gd name="T11" fmla="*/ 182 h 1252"/>
                <a:gd name="T12" fmla="*/ 62 w 804"/>
                <a:gd name="T13" fmla="*/ 238 h 1252"/>
                <a:gd name="T14" fmla="*/ 38 w 804"/>
                <a:gd name="T15" fmla="*/ 310 h 1252"/>
                <a:gd name="T16" fmla="*/ 22 w 804"/>
                <a:gd name="T17" fmla="*/ 394 h 1252"/>
                <a:gd name="T18" fmla="*/ 14 w 804"/>
                <a:gd name="T19" fmla="*/ 482 h 1252"/>
                <a:gd name="T20" fmla="*/ 18 w 804"/>
                <a:gd name="T21" fmla="*/ 536 h 1252"/>
                <a:gd name="T22" fmla="*/ 24 w 804"/>
                <a:gd name="T23" fmla="*/ 594 h 1252"/>
                <a:gd name="T24" fmla="*/ 38 w 804"/>
                <a:gd name="T25" fmla="*/ 666 h 1252"/>
                <a:gd name="T26" fmla="*/ 0 w 804"/>
                <a:gd name="T27" fmla="*/ 684 h 1252"/>
                <a:gd name="T28" fmla="*/ 12 w 804"/>
                <a:gd name="T29" fmla="*/ 732 h 1252"/>
                <a:gd name="T30" fmla="*/ 26 w 804"/>
                <a:gd name="T31" fmla="*/ 772 h 1252"/>
                <a:gd name="T32" fmla="*/ 50 w 804"/>
                <a:gd name="T33" fmla="*/ 830 h 1252"/>
                <a:gd name="T34" fmla="*/ 88 w 804"/>
                <a:gd name="T35" fmla="*/ 908 h 1252"/>
                <a:gd name="T36" fmla="*/ 134 w 804"/>
                <a:gd name="T37" fmla="*/ 970 h 1252"/>
                <a:gd name="T38" fmla="*/ 152 w 804"/>
                <a:gd name="T39" fmla="*/ 954 h 1252"/>
                <a:gd name="T40" fmla="*/ 202 w 804"/>
                <a:gd name="T41" fmla="*/ 1004 h 1252"/>
                <a:gd name="T42" fmla="*/ 262 w 804"/>
                <a:gd name="T43" fmla="*/ 1060 h 1252"/>
                <a:gd name="T44" fmla="*/ 326 w 804"/>
                <a:gd name="T45" fmla="*/ 1110 h 1252"/>
                <a:gd name="T46" fmla="*/ 392 w 804"/>
                <a:gd name="T47" fmla="*/ 1154 h 1252"/>
                <a:gd name="T48" fmla="*/ 454 w 804"/>
                <a:gd name="T49" fmla="*/ 1190 h 1252"/>
                <a:gd name="T50" fmla="*/ 556 w 804"/>
                <a:gd name="T51" fmla="*/ 1228 h 1252"/>
                <a:gd name="T52" fmla="*/ 668 w 804"/>
                <a:gd name="T53" fmla="*/ 1244 h 1252"/>
                <a:gd name="T54" fmla="*/ 746 w 804"/>
                <a:gd name="T55" fmla="*/ 1248 h 1252"/>
                <a:gd name="T56" fmla="*/ 804 w 804"/>
                <a:gd name="T57" fmla="*/ 1246 h 1252"/>
                <a:gd name="T58" fmla="*/ 802 w 804"/>
                <a:gd name="T59" fmla="*/ 1116 h 1252"/>
                <a:gd name="T60" fmla="*/ 720 w 804"/>
                <a:gd name="T61" fmla="*/ 1116 h 1252"/>
                <a:gd name="T62" fmla="*/ 624 w 804"/>
                <a:gd name="T63" fmla="*/ 1104 h 1252"/>
                <a:gd name="T64" fmla="*/ 536 w 804"/>
                <a:gd name="T65" fmla="*/ 1076 h 1252"/>
                <a:gd name="T66" fmla="*/ 460 w 804"/>
                <a:gd name="T67" fmla="*/ 1034 h 1252"/>
                <a:gd name="T68" fmla="*/ 386 w 804"/>
                <a:gd name="T69" fmla="*/ 984 h 1252"/>
                <a:gd name="T70" fmla="*/ 330 w 804"/>
                <a:gd name="T71" fmla="*/ 934 h 1252"/>
                <a:gd name="T72" fmla="*/ 290 w 804"/>
                <a:gd name="T73" fmla="*/ 894 h 1252"/>
                <a:gd name="T74" fmla="*/ 236 w 804"/>
                <a:gd name="T75" fmla="*/ 822 h 1252"/>
                <a:gd name="T76" fmla="*/ 200 w 804"/>
                <a:gd name="T77" fmla="*/ 748 h 1252"/>
                <a:gd name="T78" fmla="*/ 180 w 804"/>
                <a:gd name="T79" fmla="*/ 690 h 1252"/>
                <a:gd name="T80" fmla="*/ 164 w 804"/>
                <a:gd name="T81" fmla="*/ 618 h 1252"/>
                <a:gd name="T82" fmla="*/ 158 w 804"/>
                <a:gd name="T83" fmla="*/ 524 h 1252"/>
                <a:gd name="T84" fmla="*/ 160 w 804"/>
                <a:gd name="T85" fmla="*/ 438 h 1252"/>
                <a:gd name="T86" fmla="*/ 170 w 804"/>
                <a:gd name="T87" fmla="*/ 356 h 1252"/>
                <a:gd name="T88" fmla="*/ 200 w 804"/>
                <a:gd name="T89" fmla="*/ 266 h 1252"/>
                <a:gd name="T90" fmla="*/ 246 w 804"/>
                <a:gd name="T91" fmla="*/ 182 h 1252"/>
                <a:gd name="T92" fmla="*/ 288 w 804"/>
                <a:gd name="T93" fmla="*/ 136 h 1252"/>
                <a:gd name="T94" fmla="*/ 336 w 804"/>
                <a:gd name="T95" fmla="*/ 94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4" h="1252">
                  <a:moveTo>
                    <a:pt x="336" y="94"/>
                  </a:moveTo>
                  <a:cubicBezTo>
                    <a:pt x="280" y="44"/>
                    <a:pt x="272" y="36"/>
                    <a:pt x="228" y="0"/>
                  </a:cubicBezTo>
                  <a:cubicBezTo>
                    <a:pt x="208" y="22"/>
                    <a:pt x="202" y="29"/>
                    <a:pt x="190" y="42"/>
                  </a:cubicBezTo>
                  <a:cubicBezTo>
                    <a:pt x="178" y="55"/>
                    <a:pt x="167" y="66"/>
                    <a:pt x="156" y="80"/>
                  </a:cubicBezTo>
                  <a:cubicBezTo>
                    <a:pt x="145" y="94"/>
                    <a:pt x="133" y="111"/>
                    <a:pt x="122" y="128"/>
                  </a:cubicBezTo>
                  <a:cubicBezTo>
                    <a:pt x="111" y="145"/>
                    <a:pt x="102" y="164"/>
                    <a:pt x="92" y="182"/>
                  </a:cubicBezTo>
                  <a:cubicBezTo>
                    <a:pt x="82" y="200"/>
                    <a:pt x="71" y="217"/>
                    <a:pt x="62" y="238"/>
                  </a:cubicBezTo>
                  <a:cubicBezTo>
                    <a:pt x="53" y="259"/>
                    <a:pt x="45" y="284"/>
                    <a:pt x="38" y="310"/>
                  </a:cubicBezTo>
                  <a:cubicBezTo>
                    <a:pt x="31" y="336"/>
                    <a:pt x="26" y="365"/>
                    <a:pt x="22" y="394"/>
                  </a:cubicBezTo>
                  <a:cubicBezTo>
                    <a:pt x="18" y="423"/>
                    <a:pt x="15" y="458"/>
                    <a:pt x="14" y="482"/>
                  </a:cubicBezTo>
                  <a:cubicBezTo>
                    <a:pt x="13" y="506"/>
                    <a:pt x="16" y="517"/>
                    <a:pt x="18" y="536"/>
                  </a:cubicBezTo>
                  <a:cubicBezTo>
                    <a:pt x="20" y="555"/>
                    <a:pt x="21" y="572"/>
                    <a:pt x="24" y="594"/>
                  </a:cubicBezTo>
                  <a:cubicBezTo>
                    <a:pt x="27" y="616"/>
                    <a:pt x="32" y="624"/>
                    <a:pt x="38" y="666"/>
                  </a:cubicBezTo>
                  <a:cubicBezTo>
                    <a:pt x="22" y="676"/>
                    <a:pt x="14" y="674"/>
                    <a:pt x="0" y="684"/>
                  </a:cubicBezTo>
                  <a:cubicBezTo>
                    <a:pt x="8" y="714"/>
                    <a:pt x="8" y="717"/>
                    <a:pt x="12" y="732"/>
                  </a:cubicBezTo>
                  <a:cubicBezTo>
                    <a:pt x="16" y="747"/>
                    <a:pt x="20" y="756"/>
                    <a:pt x="26" y="772"/>
                  </a:cubicBezTo>
                  <a:cubicBezTo>
                    <a:pt x="32" y="788"/>
                    <a:pt x="40" y="807"/>
                    <a:pt x="50" y="830"/>
                  </a:cubicBezTo>
                  <a:cubicBezTo>
                    <a:pt x="60" y="853"/>
                    <a:pt x="74" y="885"/>
                    <a:pt x="88" y="908"/>
                  </a:cubicBezTo>
                  <a:cubicBezTo>
                    <a:pt x="102" y="931"/>
                    <a:pt x="123" y="962"/>
                    <a:pt x="134" y="970"/>
                  </a:cubicBezTo>
                  <a:cubicBezTo>
                    <a:pt x="142" y="964"/>
                    <a:pt x="140" y="956"/>
                    <a:pt x="152" y="954"/>
                  </a:cubicBezTo>
                  <a:cubicBezTo>
                    <a:pt x="164" y="959"/>
                    <a:pt x="184" y="986"/>
                    <a:pt x="202" y="1004"/>
                  </a:cubicBezTo>
                  <a:cubicBezTo>
                    <a:pt x="220" y="1022"/>
                    <a:pt x="241" y="1042"/>
                    <a:pt x="262" y="1060"/>
                  </a:cubicBezTo>
                  <a:cubicBezTo>
                    <a:pt x="283" y="1078"/>
                    <a:pt x="304" y="1094"/>
                    <a:pt x="326" y="1110"/>
                  </a:cubicBezTo>
                  <a:cubicBezTo>
                    <a:pt x="348" y="1126"/>
                    <a:pt x="371" y="1141"/>
                    <a:pt x="392" y="1154"/>
                  </a:cubicBezTo>
                  <a:cubicBezTo>
                    <a:pt x="413" y="1167"/>
                    <a:pt x="427" y="1178"/>
                    <a:pt x="454" y="1190"/>
                  </a:cubicBezTo>
                  <a:cubicBezTo>
                    <a:pt x="481" y="1202"/>
                    <a:pt x="520" y="1219"/>
                    <a:pt x="556" y="1228"/>
                  </a:cubicBezTo>
                  <a:cubicBezTo>
                    <a:pt x="592" y="1237"/>
                    <a:pt x="636" y="1241"/>
                    <a:pt x="668" y="1244"/>
                  </a:cubicBezTo>
                  <a:cubicBezTo>
                    <a:pt x="700" y="1247"/>
                    <a:pt x="723" y="1248"/>
                    <a:pt x="746" y="1248"/>
                  </a:cubicBezTo>
                  <a:cubicBezTo>
                    <a:pt x="769" y="1248"/>
                    <a:pt x="776" y="1252"/>
                    <a:pt x="804" y="1246"/>
                  </a:cubicBezTo>
                  <a:cubicBezTo>
                    <a:pt x="804" y="1198"/>
                    <a:pt x="804" y="1178"/>
                    <a:pt x="802" y="1116"/>
                  </a:cubicBezTo>
                  <a:cubicBezTo>
                    <a:pt x="762" y="1114"/>
                    <a:pt x="749" y="1118"/>
                    <a:pt x="720" y="1116"/>
                  </a:cubicBezTo>
                  <a:cubicBezTo>
                    <a:pt x="690" y="1114"/>
                    <a:pt x="655" y="1111"/>
                    <a:pt x="624" y="1104"/>
                  </a:cubicBezTo>
                  <a:cubicBezTo>
                    <a:pt x="593" y="1097"/>
                    <a:pt x="563" y="1088"/>
                    <a:pt x="536" y="1076"/>
                  </a:cubicBezTo>
                  <a:cubicBezTo>
                    <a:pt x="509" y="1064"/>
                    <a:pt x="485" y="1049"/>
                    <a:pt x="460" y="1034"/>
                  </a:cubicBezTo>
                  <a:cubicBezTo>
                    <a:pt x="435" y="1019"/>
                    <a:pt x="408" y="1001"/>
                    <a:pt x="386" y="984"/>
                  </a:cubicBezTo>
                  <a:cubicBezTo>
                    <a:pt x="364" y="967"/>
                    <a:pt x="346" y="949"/>
                    <a:pt x="330" y="934"/>
                  </a:cubicBezTo>
                  <a:cubicBezTo>
                    <a:pt x="314" y="919"/>
                    <a:pt x="306" y="913"/>
                    <a:pt x="290" y="894"/>
                  </a:cubicBezTo>
                  <a:cubicBezTo>
                    <a:pt x="274" y="875"/>
                    <a:pt x="251" y="846"/>
                    <a:pt x="236" y="822"/>
                  </a:cubicBezTo>
                  <a:cubicBezTo>
                    <a:pt x="221" y="798"/>
                    <a:pt x="209" y="770"/>
                    <a:pt x="200" y="748"/>
                  </a:cubicBezTo>
                  <a:cubicBezTo>
                    <a:pt x="191" y="726"/>
                    <a:pt x="186" y="712"/>
                    <a:pt x="180" y="690"/>
                  </a:cubicBezTo>
                  <a:cubicBezTo>
                    <a:pt x="174" y="668"/>
                    <a:pt x="168" y="646"/>
                    <a:pt x="164" y="618"/>
                  </a:cubicBezTo>
                  <a:cubicBezTo>
                    <a:pt x="160" y="590"/>
                    <a:pt x="159" y="554"/>
                    <a:pt x="158" y="524"/>
                  </a:cubicBezTo>
                  <a:cubicBezTo>
                    <a:pt x="157" y="494"/>
                    <a:pt x="158" y="466"/>
                    <a:pt x="160" y="438"/>
                  </a:cubicBezTo>
                  <a:cubicBezTo>
                    <a:pt x="162" y="410"/>
                    <a:pt x="163" y="385"/>
                    <a:pt x="170" y="356"/>
                  </a:cubicBezTo>
                  <a:cubicBezTo>
                    <a:pt x="177" y="327"/>
                    <a:pt x="187" y="295"/>
                    <a:pt x="200" y="266"/>
                  </a:cubicBezTo>
                  <a:cubicBezTo>
                    <a:pt x="213" y="237"/>
                    <a:pt x="231" y="204"/>
                    <a:pt x="246" y="182"/>
                  </a:cubicBezTo>
                  <a:cubicBezTo>
                    <a:pt x="261" y="160"/>
                    <a:pt x="273" y="151"/>
                    <a:pt x="288" y="136"/>
                  </a:cubicBezTo>
                  <a:cubicBezTo>
                    <a:pt x="303" y="121"/>
                    <a:pt x="314" y="114"/>
                    <a:pt x="336" y="94"/>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1" name="Oval 11"/>
            <p:cNvSpPr>
              <a:spLocks noChangeArrowheads="1"/>
            </p:cNvSpPr>
            <p:nvPr userDrawn="1"/>
          </p:nvSpPr>
          <p:spPr bwMode="auto">
            <a:xfrm>
              <a:off x="1671" y="1158"/>
              <a:ext cx="953" cy="95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32" name="Freeform 12"/>
            <p:cNvSpPr>
              <a:spLocks/>
            </p:cNvSpPr>
            <p:nvPr userDrawn="1"/>
          </p:nvSpPr>
          <p:spPr bwMode="auto">
            <a:xfrm>
              <a:off x="2148" y="978"/>
              <a:ext cx="941" cy="1010"/>
            </a:xfrm>
            <a:custGeom>
              <a:avLst/>
              <a:gdLst>
                <a:gd name="T0" fmla="*/ 0 w 941"/>
                <a:gd name="T1" fmla="*/ 66 h 1010"/>
                <a:gd name="T2" fmla="*/ 60 w 941"/>
                <a:gd name="T3" fmla="*/ 68 h 1010"/>
                <a:gd name="T4" fmla="*/ 143 w 941"/>
                <a:gd name="T5" fmla="*/ 77 h 1010"/>
                <a:gd name="T6" fmla="*/ 231 w 941"/>
                <a:gd name="T7" fmla="*/ 101 h 1010"/>
                <a:gd name="T8" fmla="*/ 314 w 941"/>
                <a:gd name="T9" fmla="*/ 137 h 1010"/>
                <a:gd name="T10" fmla="*/ 390 w 941"/>
                <a:gd name="T11" fmla="*/ 195 h 1010"/>
                <a:gd name="T12" fmla="*/ 473 w 941"/>
                <a:gd name="T13" fmla="*/ 276 h 1010"/>
                <a:gd name="T14" fmla="*/ 528 w 941"/>
                <a:gd name="T15" fmla="*/ 357 h 1010"/>
                <a:gd name="T16" fmla="*/ 569 w 941"/>
                <a:gd name="T17" fmla="*/ 438 h 1010"/>
                <a:gd name="T18" fmla="*/ 599 w 941"/>
                <a:gd name="T19" fmla="*/ 521 h 1010"/>
                <a:gd name="T20" fmla="*/ 612 w 941"/>
                <a:gd name="T21" fmla="*/ 603 h 1010"/>
                <a:gd name="T22" fmla="*/ 611 w 941"/>
                <a:gd name="T23" fmla="*/ 705 h 1010"/>
                <a:gd name="T24" fmla="*/ 594 w 941"/>
                <a:gd name="T25" fmla="*/ 788 h 1010"/>
                <a:gd name="T26" fmla="*/ 566 w 941"/>
                <a:gd name="T27" fmla="*/ 867 h 1010"/>
                <a:gd name="T28" fmla="*/ 538 w 941"/>
                <a:gd name="T29" fmla="*/ 940 h 1010"/>
                <a:gd name="T30" fmla="*/ 650 w 941"/>
                <a:gd name="T31" fmla="*/ 1010 h 1010"/>
                <a:gd name="T32" fmla="*/ 718 w 941"/>
                <a:gd name="T33" fmla="*/ 898 h 1010"/>
                <a:gd name="T34" fmla="*/ 870 w 941"/>
                <a:gd name="T35" fmla="*/ 948 h 1010"/>
                <a:gd name="T36" fmla="*/ 904 w 941"/>
                <a:gd name="T37" fmla="*/ 510 h 1010"/>
                <a:gd name="T38" fmla="*/ 866 w 941"/>
                <a:gd name="T39" fmla="*/ 522 h 1010"/>
                <a:gd name="T40" fmla="*/ 844 w 941"/>
                <a:gd name="T41" fmla="*/ 900 h 1010"/>
                <a:gd name="T42" fmla="*/ 722 w 941"/>
                <a:gd name="T43" fmla="*/ 858 h 1010"/>
                <a:gd name="T44" fmla="*/ 747 w 941"/>
                <a:gd name="T45" fmla="*/ 503 h 1010"/>
                <a:gd name="T46" fmla="*/ 938 w 941"/>
                <a:gd name="T47" fmla="*/ 462 h 1010"/>
                <a:gd name="T48" fmla="*/ 800 w 941"/>
                <a:gd name="T49" fmla="*/ 135 h 1010"/>
                <a:gd name="T50" fmla="*/ 624 w 941"/>
                <a:gd name="T51" fmla="*/ 240 h 1010"/>
                <a:gd name="T52" fmla="*/ 491 w 941"/>
                <a:gd name="T53" fmla="*/ 96 h 1010"/>
                <a:gd name="T54" fmla="*/ 354 w 941"/>
                <a:gd name="T55" fmla="*/ 0 h 1010"/>
                <a:gd name="T56" fmla="*/ 310 w 941"/>
                <a:gd name="T57" fmla="*/ 72 h 1010"/>
                <a:gd name="T58" fmla="*/ 168 w 941"/>
                <a:gd name="T59" fmla="*/ 23 h 1010"/>
                <a:gd name="T60" fmla="*/ 2 w 941"/>
                <a:gd name="T61" fmla="*/ 6 h 1010"/>
                <a:gd name="T62" fmla="*/ 0 w 941"/>
                <a:gd name="T63" fmla="*/ 66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1" h="1010">
                  <a:moveTo>
                    <a:pt x="0" y="66"/>
                  </a:moveTo>
                  <a:cubicBezTo>
                    <a:pt x="27" y="69"/>
                    <a:pt x="36" y="66"/>
                    <a:pt x="60" y="68"/>
                  </a:cubicBezTo>
                  <a:cubicBezTo>
                    <a:pt x="84" y="70"/>
                    <a:pt x="115" y="72"/>
                    <a:pt x="143" y="77"/>
                  </a:cubicBezTo>
                  <a:cubicBezTo>
                    <a:pt x="171" y="82"/>
                    <a:pt x="202" y="91"/>
                    <a:pt x="231" y="101"/>
                  </a:cubicBezTo>
                  <a:cubicBezTo>
                    <a:pt x="260" y="111"/>
                    <a:pt x="287" y="121"/>
                    <a:pt x="314" y="137"/>
                  </a:cubicBezTo>
                  <a:cubicBezTo>
                    <a:pt x="341" y="153"/>
                    <a:pt x="364" y="172"/>
                    <a:pt x="390" y="195"/>
                  </a:cubicBezTo>
                  <a:cubicBezTo>
                    <a:pt x="416" y="218"/>
                    <a:pt x="450" y="249"/>
                    <a:pt x="473" y="276"/>
                  </a:cubicBezTo>
                  <a:cubicBezTo>
                    <a:pt x="496" y="303"/>
                    <a:pt x="512" y="330"/>
                    <a:pt x="528" y="357"/>
                  </a:cubicBezTo>
                  <a:cubicBezTo>
                    <a:pt x="544" y="384"/>
                    <a:pt x="557" y="411"/>
                    <a:pt x="569" y="438"/>
                  </a:cubicBezTo>
                  <a:cubicBezTo>
                    <a:pt x="581" y="465"/>
                    <a:pt x="592" y="494"/>
                    <a:pt x="599" y="521"/>
                  </a:cubicBezTo>
                  <a:cubicBezTo>
                    <a:pt x="606" y="548"/>
                    <a:pt x="610" y="572"/>
                    <a:pt x="612" y="603"/>
                  </a:cubicBezTo>
                  <a:cubicBezTo>
                    <a:pt x="614" y="634"/>
                    <a:pt x="614" y="674"/>
                    <a:pt x="611" y="705"/>
                  </a:cubicBezTo>
                  <a:cubicBezTo>
                    <a:pt x="608" y="736"/>
                    <a:pt x="602" y="761"/>
                    <a:pt x="594" y="788"/>
                  </a:cubicBezTo>
                  <a:cubicBezTo>
                    <a:pt x="586" y="815"/>
                    <a:pt x="575" y="842"/>
                    <a:pt x="566" y="867"/>
                  </a:cubicBezTo>
                  <a:cubicBezTo>
                    <a:pt x="557" y="892"/>
                    <a:pt x="549" y="914"/>
                    <a:pt x="538" y="940"/>
                  </a:cubicBezTo>
                  <a:cubicBezTo>
                    <a:pt x="584" y="966"/>
                    <a:pt x="618" y="990"/>
                    <a:pt x="650" y="1010"/>
                  </a:cubicBezTo>
                  <a:cubicBezTo>
                    <a:pt x="671" y="978"/>
                    <a:pt x="701" y="929"/>
                    <a:pt x="718" y="898"/>
                  </a:cubicBezTo>
                  <a:cubicBezTo>
                    <a:pt x="765" y="912"/>
                    <a:pt x="821" y="933"/>
                    <a:pt x="870" y="948"/>
                  </a:cubicBezTo>
                  <a:cubicBezTo>
                    <a:pt x="932" y="755"/>
                    <a:pt x="935" y="716"/>
                    <a:pt x="904" y="510"/>
                  </a:cubicBezTo>
                  <a:cubicBezTo>
                    <a:pt x="887" y="513"/>
                    <a:pt x="882" y="515"/>
                    <a:pt x="866" y="522"/>
                  </a:cubicBezTo>
                  <a:cubicBezTo>
                    <a:pt x="891" y="671"/>
                    <a:pt x="893" y="741"/>
                    <a:pt x="844" y="900"/>
                  </a:cubicBezTo>
                  <a:cubicBezTo>
                    <a:pt x="794" y="885"/>
                    <a:pt x="774" y="876"/>
                    <a:pt x="722" y="858"/>
                  </a:cubicBezTo>
                  <a:cubicBezTo>
                    <a:pt x="762" y="716"/>
                    <a:pt x="768" y="606"/>
                    <a:pt x="747" y="503"/>
                  </a:cubicBezTo>
                  <a:cubicBezTo>
                    <a:pt x="805" y="494"/>
                    <a:pt x="903" y="473"/>
                    <a:pt x="938" y="462"/>
                  </a:cubicBezTo>
                  <a:cubicBezTo>
                    <a:pt x="941" y="402"/>
                    <a:pt x="852" y="172"/>
                    <a:pt x="800" y="135"/>
                  </a:cubicBezTo>
                  <a:cubicBezTo>
                    <a:pt x="747" y="163"/>
                    <a:pt x="689" y="206"/>
                    <a:pt x="624" y="240"/>
                  </a:cubicBezTo>
                  <a:cubicBezTo>
                    <a:pt x="591" y="206"/>
                    <a:pt x="536" y="136"/>
                    <a:pt x="491" y="96"/>
                  </a:cubicBezTo>
                  <a:cubicBezTo>
                    <a:pt x="446" y="56"/>
                    <a:pt x="390" y="20"/>
                    <a:pt x="354" y="0"/>
                  </a:cubicBezTo>
                  <a:cubicBezTo>
                    <a:pt x="338" y="33"/>
                    <a:pt x="330" y="44"/>
                    <a:pt x="310" y="72"/>
                  </a:cubicBezTo>
                  <a:cubicBezTo>
                    <a:pt x="258" y="50"/>
                    <a:pt x="219" y="34"/>
                    <a:pt x="168" y="23"/>
                  </a:cubicBezTo>
                  <a:cubicBezTo>
                    <a:pt x="117" y="12"/>
                    <a:pt x="39" y="5"/>
                    <a:pt x="2" y="6"/>
                  </a:cubicBezTo>
                  <a:cubicBezTo>
                    <a:pt x="0" y="32"/>
                    <a:pt x="3" y="47"/>
                    <a:pt x="0" y="66"/>
                  </a:cubicBez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5141" name="Line 21"/>
          <p:cNvSpPr>
            <a:spLocks noChangeShapeType="1"/>
          </p:cNvSpPr>
          <p:nvPr/>
        </p:nvSpPr>
        <p:spPr bwMode="auto">
          <a:xfrm>
            <a:off x="8459788" y="0"/>
            <a:ext cx="0" cy="68580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42" name="AutoShape 22"/>
          <p:cNvSpPr>
            <a:spLocks noChangeArrowheads="1"/>
          </p:cNvSpPr>
          <p:nvPr/>
        </p:nvSpPr>
        <p:spPr bwMode="auto">
          <a:xfrm rot="2021404">
            <a:off x="3563938" y="4654550"/>
            <a:ext cx="215900" cy="719138"/>
          </a:xfrm>
          <a:prstGeom prst="roundRect">
            <a:avLst>
              <a:gd name="adj" fmla="val 50000"/>
            </a:avLst>
          </a:pr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44" name="Line 24"/>
          <p:cNvSpPr>
            <a:spLocks noChangeShapeType="1"/>
          </p:cNvSpPr>
          <p:nvPr/>
        </p:nvSpPr>
        <p:spPr bwMode="auto">
          <a:xfrm flipV="1">
            <a:off x="3706813" y="4076700"/>
            <a:ext cx="865187" cy="129698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45" name="Rectangle 25"/>
          <p:cNvSpPr>
            <a:spLocks noChangeArrowheads="1"/>
          </p:cNvSpPr>
          <p:nvPr/>
        </p:nvSpPr>
        <p:spPr bwMode="auto">
          <a:xfrm rot="2195126">
            <a:off x="3841750" y="4532313"/>
            <a:ext cx="223838" cy="144462"/>
          </a:xfrm>
          <a:prstGeom prst="rect">
            <a:avLst/>
          </a:prstGeom>
          <a:solidFill>
            <a:srgbClr val="96969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46" name="Line 26"/>
          <p:cNvSpPr>
            <a:spLocks noChangeShapeType="1"/>
          </p:cNvSpPr>
          <p:nvPr/>
        </p:nvSpPr>
        <p:spPr bwMode="auto">
          <a:xfrm>
            <a:off x="1547813" y="3644900"/>
            <a:ext cx="0" cy="32131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48" name="Line 28"/>
          <p:cNvSpPr>
            <a:spLocks noChangeShapeType="1"/>
          </p:cNvSpPr>
          <p:nvPr/>
        </p:nvSpPr>
        <p:spPr bwMode="auto">
          <a:xfrm flipV="1">
            <a:off x="0" y="5300663"/>
            <a:ext cx="15478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48D92626-37D2-4832-BF7A-BC283494A20D}" type="datetimeFigureOut">
              <a:rPr lang="en-US" smtClean="0"/>
              <a:t>6/5/2013</a:t>
            </a:fld>
            <a:endParaRPr lang="en-US"/>
          </a:p>
        </p:txBody>
      </p:sp>
      <p:sp>
        <p:nvSpPr>
          <p:cNvPr id="5" name="フッター プレースホルダー 4"/>
          <p:cNvSpPr>
            <a:spLocks noGrp="1"/>
          </p:cNvSpPr>
          <p:nvPr>
            <p:ph type="ftr" sz="quarter" idx="11"/>
          </p:nvPr>
        </p:nvSpPr>
        <p:spPr/>
        <p:txBody>
          <a:bodyPr/>
          <a:lstStyle>
            <a:lvl1pPr>
              <a:defRPr/>
            </a:lvl1pPr>
          </a:lstStyle>
          <a:p>
            <a:endParaRPr kumimoji="0" lang="en-US"/>
          </a:p>
        </p:txBody>
      </p:sp>
      <p:sp>
        <p:nvSpPr>
          <p:cNvPr id="6" name="スライド番号プレースホルダー 5"/>
          <p:cNvSpPr>
            <a:spLocks noGrp="1"/>
          </p:cNvSpPr>
          <p:nvPr>
            <p:ph type="sldNum" sz="quarter" idx="12"/>
          </p:nvPr>
        </p:nvSpPr>
        <p:spPr/>
        <p:txBody>
          <a:bodyPr/>
          <a:lstStyle>
            <a:lvl1pPr>
              <a:defRPr/>
            </a:lvl1pPr>
          </a:lstStyle>
          <a:p>
            <a:fld id="{8C592886-E571-45D5-8B56-343DC94F8FA6}" type="slidenum">
              <a:rPr kumimoji="0" lang="en-US" smtClean="0"/>
              <a:t>‹#›</a:t>
            </a:fld>
            <a:endParaRPr kumimoji="0" lang="en-US"/>
          </a:p>
        </p:txBody>
      </p:sp>
    </p:spTree>
    <p:extLst>
      <p:ext uri="{BB962C8B-B14F-4D97-AF65-F5344CB8AC3E}">
        <p14:creationId xmlns:p14="http://schemas.microsoft.com/office/powerpoint/2010/main" val="213346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48D92626-37D2-4832-BF7A-BC283494A20D}" type="datetimeFigureOut">
              <a:rPr lang="en-US" smtClean="0"/>
              <a:t>6/5/2013</a:t>
            </a:fld>
            <a:endParaRPr lang="en-US"/>
          </a:p>
        </p:txBody>
      </p:sp>
      <p:sp>
        <p:nvSpPr>
          <p:cNvPr id="5" name="フッター プレースホルダー 4"/>
          <p:cNvSpPr>
            <a:spLocks noGrp="1"/>
          </p:cNvSpPr>
          <p:nvPr>
            <p:ph type="ftr" sz="quarter" idx="11"/>
          </p:nvPr>
        </p:nvSpPr>
        <p:spPr/>
        <p:txBody>
          <a:bodyPr/>
          <a:lstStyle>
            <a:lvl1pPr>
              <a:defRPr/>
            </a:lvl1pPr>
          </a:lstStyle>
          <a:p>
            <a:endParaRPr kumimoji="0" lang="en-US"/>
          </a:p>
        </p:txBody>
      </p:sp>
      <p:sp>
        <p:nvSpPr>
          <p:cNvPr id="6" name="スライド番号プレースホルダー 5"/>
          <p:cNvSpPr>
            <a:spLocks noGrp="1"/>
          </p:cNvSpPr>
          <p:nvPr>
            <p:ph type="sldNum" sz="quarter" idx="12"/>
          </p:nvPr>
        </p:nvSpPr>
        <p:spPr/>
        <p:txBody>
          <a:bodyPr/>
          <a:lstStyle>
            <a:lvl1pPr>
              <a:defRPr/>
            </a:lvl1pPr>
          </a:lstStyle>
          <a:p>
            <a:fld id="{8C592886-E571-45D5-8B56-343DC94F8FA6}" type="slidenum">
              <a:rPr kumimoji="0" lang="en-US" smtClean="0"/>
              <a:t>‹#›</a:t>
            </a:fld>
            <a:endParaRPr kumimoji="0" lang="en-US"/>
          </a:p>
        </p:txBody>
      </p:sp>
    </p:spTree>
    <p:extLst>
      <p:ext uri="{BB962C8B-B14F-4D97-AF65-F5344CB8AC3E}">
        <p14:creationId xmlns:p14="http://schemas.microsoft.com/office/powerpoint/2010/main" val="75382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48D92626-37D2-4832-BF7A-BC283494A20D}" type="datetimeFigureOut">
              <a:rPr lang="en-US" smtClean="0"/>
              <a:t>6/5/2013</a:t>
            </a:fld>
            <a:endParaRPr lang="en-US"/>
          </a:p>
        </p:txBody>
      </p:sp>
      <p:sp>
        <p:nvSpPr>
          <p:cNvPr id="5" name="フッター プレースホルダー 4"/>
          <p:cNvSpPr>
            <a:spLocks noGrp="1"/>
          </p:cNvSpPr>
          <p:nvPr>
            <p:ph type="ftr" sz="quarter" idx="11"/>
          </p:nvPr>
        </p:nvSpPr>
        <p:spPr/>
        <p:txBody>
          <a:bodyPr/>
          <a:lstStyle>
            <a:lvl1pPr>
              <a:defRPr/>
            </a:lvl1pPr>
          </a:lstStyle>
          <a:p>
            <a:endParaRPr kumimoji="0" lang="en-US"/>
          </a:p>
        </p:txBody>
      </p:sp>
      <p:sp>
        <p:nvSpPr>
          <p:cNvPr id="6" name="スライド番号プレースホルダー 5"/>
          <p:cNvSpPr>
            <a:spLocks noGrp="1"/>
          </p:cNvSpPr>
          <p:nvPr>
            <p:ph type="sldNum" sz="quarter" idx="12"/>
          </p:nvPr>
        </p:nvSpPr>
        <p:spPr/>
        <p:txBody>
          <a:bodyPr/>
          <a:lstStyle>
            <a:lvl1pPr>
              <a:defRPr/>
            </a:lvl1pPr>
          </a:lstStyle>
          <a:p>
            <a:fld id="{8C592886-E571-45D5-8B56-343DC94F8FA6}" type="slidenum">
              <a:rPr kumimoji="0" lang="en-US" smtClean="0"/>
              <a:t>‹#›</a:t>
            </a:fld>
            <a:endParaRPr kumimoji="0" lang="en-US" dirty="0"/>
          </a:p>
        </p:txBody>
      </p:sp>
    </p:spTree>
    <p:extLst>
      <p:ext uri="{BB962C8B-B14F-4D97-AF65-F5344CB8AC3E}">
        <p14:creationId xmlns:p14="http://schemas.microsoft.com/office/powerpoint/2010/main" val="753316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lgn="l" eaLnBrk="1" latinLnBrk="0" hangingPunct="1"/>
            <a:fld id="{48D92626-37D2-4832-BF7A-BC283494A20D}" type="datetimeFigureOut">
              <a:rPr lang="en-US" smtClean="0"/>
              <a:t>6/5/2013</a:t>
            </a:fld>
            <a:endParaRPr lang="en-US"/>
          </a:p>
        </p:txBody>
      </p:sp>
      <p:sp>
        <p:nvSpPr>
          <p:cNvPr id="5" name="フッター プレースホルダー 4"/>
          <p:cNvSpPr>
            <a:spLocks noGrp="1"/>
          </p:cNvSpPr>
          <p:nvPr>
            <p:ph type="ftr" sz="quarter" idx="11"/>
          </p:nvPr>
        </p:nvSpPr>
        <p:spPr/>
        <p:txBody>
          <a:bodyPr/>
          <a:lstStyle>
            <a:lvl1pPr>
              <a:defRPr/>
            </a:lvl1pPr>
          </a:lstStyle>
          <a:p>
            <a:endParaRPr kumimoji="0" lang="en-US"/>
          </a:p>
        </p:txBody>
      </p:sp>
      <p:sp>
        <p:nvSpPr>
          <p:cNvPr id="6" name="スライド番号プレースホルダー 5"/>
          <p:cNvSpPr>
            <a:spLocks noGrp="1"/>
          </p:cNvSpPr>
          <p:nvPr>
            <p:ph type="sldNum" sz="quarter" idx="12"/>
          </p:nvPr>
        </p:nvSpPr>
        <p:spPr/>
        <p:txBody>
          <a:bodyPr/>
          <a:lstStyle>
            <a:lvl1pPr>
              <a:defRPr/>
            </a:lvl1pPr>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Tree>
    <p:extLst>
      <p:ext uri="{BB962C8B-B14F-4D97-AF65-F5344CB8AC3E}">
        <p14:creationId xmlns:p14="http://schemas.microsoft.com/office/powerpoint/2010/main" val="3020006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fld id="{48D92626-37D2-4832-BF7A-BC283494A20D}" type="datetimeFigureOut">
              <a:rPr lang="en-US" smtClean="0"/>
              <a:t>6/5/2013</a:t>
            </a:fld>
            <a:endParaRPr lang="en-US"/>
          </a:p>
        </p:txBody>
      </p:sp>
      <p:sp>
        <p:nvSpPr>
          <p:cNvPr id="6" name="フッター プレースホルダー 5"/>
          <p:cNvSpPr>
            <a:spLocks noGrp="1"/>
          </p:cNvSpPr>
          <p:nvPr>
            <p:ph type="ftr" sz="quarter" idx="11"/>
          </p:nvPr>
        </p:nvSpPr>
        <p:spPr/>
        <p:txBody>
          <a:bodyPr/>
          <a:lstStyle>
            <a:lvl1pPr>
              <a:defRPr/>
            </a:lvl1pPr>
          </a:lstStyle>
          <a:p>
            <a:endParaRPr kumimoji="0" lang="en-US"/>
          </a:p>
        </p:txBody>
      </p:sp>
      <p:sp>
        <p:nvSpPr>
          <p:cNvPr id="7" name="スライド番号プレースホルダー 6"/>
          <p:cNvSpPr>
            <a:spLocks noGrp="1"/>
          </p:cNvSpPr>
          <p:nvPr>
            <p:ph type="sldNum" sz="quarter" idx="12"/>
          </p:nvPr>
        </p:nvSpPr>
        <p:spPr/>
        <p:txBody>
          <a:bodyPr/>
          <a:lstStyle>
            <a:lvl1pPr>
              <a:defRPr/>
            </a:lvl1pPr>
          </a:lstStyle>
          <a:p>
            <a:fld id="{8C592886-E571-45D5-8B56-343DC94F8FA6}" type="slidenum">
              <a:rPr kumimoji="0" lang="en-US" smtClean="0"/>
              <a:t>‹#›</a:t>
            </a:fld>
            <a:endParaRPr kumimoji="0" lang="en-US"/>
          </a:p>
        </p:txBody>
      </p:sp>
    </p:spTree>
    <p:extLst>
      <p:ext uri="{BB962C8B-B14F-4D97-AF65-F5344CB8AC3E}">
        <p14:creationId xmlns:p14="http://schemas.microsoft.com/office/powerpoint/2010/main" val="170350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fld id="{48D92626-37D2-4832-BF7A-BC283494A20D}" type="datetimeFigureOut">
              <a:rPr lang="en-US" smtClean="0"/>
              <a:t>6/5/2013</a:t>
            </a:fld>
            <a:endParaRPr lang="en-US"/>
          </a:p>
        </p:txBody>
      </p:sp>
      <p:sp>
        <p:nvSpPr>
          <p:cNvPr id="8" name="フッター プレースホルダー 7"/>
          <p:cNvSpPr>
            <a:spLocks noGrp="1"/>
          </p:cNvSpPr>
          <p:nvPr>
            <p:ph type="ftr" sz="quarter" idx="11"/>
          </p:nvPr>
        </p:nvSpPr>
        <p:spPr/>
        <p:txBody>
          <a:bodyPr/>
          <a:lstStyle>
            <a:lvl1pPr>
              <a:defRPr/>
            </a:lvl1pPr>
          </a:lstStyle>
          <a:p>
            <a:endParaRPr kumimoji="0" lang="en-US"/>
          </a:p>
        </p:txBody>
      </p:sp>
      <p:sp>
        <p:nvSpPr>
          <p:cNvPr id="9" name="スライド番号プレースホルダー 8"/>
          <p:cNvSpPr>
            <a:spLocks noGrp="1"/>
          </p:cNvSpPr>
          <p:nvPr>
            <p:ph type="sldNum" sz="quarter" idx="12"/>
          </p:nvPr>
        </p:nvSpPr>
        <p:spPr/>
        <p:txBody>
          <a:bodyPr/>
          <a:lstStyle>
            <a:lvl1pPr>
              <a:defRPr/>
            </a:lvl1pPr>
          </a:lstStyle>
          <a:p>
            <a:fld id="{8C592886-E571-45D5-8B56-343DC94F8FA6}" type="slidenum">
              <a:rPr kumimoji="0" lang="en-US" smtClean="0"/>
              <a:t>‹#›</a:t>
            </a:fld>
            <a:endParaRPr kumimoji="0" lang="en-US" dirty="0"/>
          </a:p>
        </p:txBody>
      </p:sp>
    </p:spTree>
    <p:extLst>
      <p:ext uri="{BB962C8B-B14F-4D97-AF65-F5344CB8AC3E}">
        <p14:creationId xmlns:p14="http://schemas.microsoft.com/office/powerpoint/2010/main" val="39260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fld id="{48D92626-37D2-4832-BF7A-BC283494A20D}" type="datetimeFigureOut">
              <a:rPr lang="en-US" smtClean="0"/>
              <a:t>6/5/2013</a:t>
            </a:fld>
            <a:endParaRPr lang="en-US"/>
          </a:p>
        </p:txBody>
      </p:sp>
      <p:sp>
        <p:nvSpPr>
          <p:cNvPr id="4" name="フッター プレースホルダー 3"/>
          <p:cNvSpPr>
            <a:spLocks noGrp="1"/>
          </p:cNvSpPr>
          <p:nvPr>
            <p:ph type="ftr" sz="quarter" idx="11"/>
          </p:nvPr>
        </p:nvSpPr>
        <p:spPr/>
        <p:txBody>
          <a:bodyPr/>
          <a:lstStyle>
            <a:lvl1pPr>
              <a:defRPr/>
            </a:lvl1pPr>
          </a:lstStyle>
          <a:p>
            <a:endParaRPr kumimoji="0" lang="en-US"/>
          </a:p>
        </p:txBody>
      </p:sp>
      <p:sp>
        <p:nvSpPr>
          <p:cNvPr id="5" name="スライド番号プレースホルダー 4"/>
          <p:cNvSpPr>
            <a:spLocks noGrp="1"/>
          </p:cNvSpPr>
          <p:nvPr>
            <p:ph type="sldNum" sz="quarter" idx="12"/>
          </p:nvPr>
        </p:nvSpPr>
        <p:spPr/>
        <p:txBody>
          <a:bodyPr/>
          <a:lstStyle>
            <a:lvl1pPr>
              <a:defRPr/>
            </a:lvl1pPr>
          </a:lstStyle>
          <a:p>
            <a:fld id="{8C592886-E571-45D5-8B56-343DC94F8FA6}" type="slidenum">
              <a:rPr kumimoji="0" lang="en-US" smtClean="0"/>
              <a:t>‹#›</a:t>
            </a:fld>
            <a:endParaRPr kumimoji="0" lang="en-US"/>
          </a:p>
        </p:txBody>
      </p:sp>
    </p:spTree>
    <p:extLst>
      <p:ext uri="{BB962C8B-B14F-4D97-AF65-F5344CB8AC3E}">
        <p14:creationId xmlns:p14="http://schemas.microsoft.com/office/powerpoint/2010/main" val="414086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48D92626-37D2-4832-BF7A-BC283494A20D}" type="datetimeFigureOut">
              <a:rPr lang="en-US" smtClean="0"/>
              <a:t>6/5/2013</a:t>
            </a:fld>
            <a:endParaRPr lang="en-US"/>
          </a:p>
        </p:txBody>
      </p:sp>
      <p:sp>
        <p:nvSpPr>
          <p:cNvPr id="3" name="フッター プレースホルダー 2"/>
          <p:cNvSpPr>
            <a:spLocks noGrp="1"/>
          </p:cNvSpPr>
          <p:nvPr>
            <p:ph type="ftr" sz="quarter" idx="11"/>
          </p:nvPr>
        </p:nvSpPr>
        <p:spPr/>
        <p:txBody>
          <a:bodyPr/>
          <a:lstStyle>
            <a:lvl1pPr>
              <a:defRPr/>
            </a:lvl1pPr>
          </a:lstStyle>
          <a:p>
            <a:endParaRPr kumimoji="0" lang="en-US"/>
          </a:p>
        </p:txBody>
      </p:sp>
      <p:sp>
        <p:nvSpPr>
          <p:cNvPr id="4" name="スライド番号プレースホルダー 3"/>
          <p:cNvSpPr>
            <a:spLocks noGrp="1"/>
          </p:cNvSpPr>
          <p:nvPr>
            <p:ph type="sldNum" sz="quarter" idx="12"/>
          </p:nvPr>
        </p:nvSpPr>
        <p:spPr/>
        <p:txBody>
          <a:bodyPr/>
          <a:lstStyle>
            <a:lvl1pPr>
              <a:defRPr/>
            </a:lvl1pPr>
          </a:lstStyle>
          <a:p>
            <a:fld id="{8C592886-E571-45D5-8B56-343DC94F8FA6}" type="slidenum">
              <a:rPr kumimoji="0" lang="en-US" smtClean="0"/>
              <a:t>‹#›</a:t>
            </a:fld>
            <a:endParaRPr kumimoji="0" lang="en-US"/>
          </a:p>
        </p:txBody>
      </p:sp>
    </p:spTree>
    <p:extLst>
      <p:ext uri="{BB962C8B-B14F-4D97-AF65-F5344CB8AC3E}">
        <p14:creationId xmlns:p14="http://schemas.microsoft.com/office/powerpoint/2010/main" val="333020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lgn="l" eaLnBrk="1" latinLnBrk="0" hangingPunct="1"/>
            <a:fld id="{48D92626-37D2-4832-BF7A-BC283494A20D}" type="datetimeFigureOut">
              <a:rPr lang="en-US" smtClean="0"/>
              <a:t>6/5/2013</a:t>
            </a:fld>
            <a:endParaRPr lang="en-US"/>
          </a:p>
        </p:txBody>
      </p:sp>
      <p:sp>
        <p:nvSpPr>
          <p:cNvPr id="6" name="フッター プレースホルダー 5"/>
          <p:cNvSpPr>
            <a:spLocks noGrp="1"/>
          </p:cNvSpPr>
          <p:nvPr>
            <p:ph type="ftr" sz="quarter" idx="11"/>
          </p:nvPr>
        </p:nvSpPr>
        <p:spPr/>
        <p:txBody>
          <a:bodyPr/>
          <a:lstStyle>
            <a:lvl1pPr>
              <a:defRPr/>
            </a:lvl1pPr>
          </a:lstStyle>
          <a:p>
            <a:endParaRPr kumimoji="0" lang="en-US"/>
          </a:p>
        </p:txBody>
      </p:sp>
      <p:sp>
        <p:nvSpPr>
          <p:cNvPr id="7" name="スライド番号プレースホルダー 6"/>
          <p:cNvSpPr>
            <a:spLocks noGrp="1"/>
          </p:cNvSpPr>
          <p:nvPr>
            <p:ph type="sldNum" sz="quarter" idx="12"/>
          </p:nvPr>
        </p:nvSpPr>
        <p:spPr/>
        <p:txBody>
          <a:bodyPr/>
          <a:lstStyle>
            <a:lvl1pPr>
              <a:defRPr/>
            </a:lvl1pPr>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Tree>
    <p:extLst>
      <p:ext uri="{BB962C8B-B14F-4D97-AF65-F5344CB8AC3E}">
        <p14:creationId xmlns:p14="http://schemas.microsoft.com/office/powerpoint/2010/main" val="3957371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lgn="l" eaLnBrk="1" latinLnBrk="0" hangingPunct="1"/>
            <a:fld id="{48D92626-37D2-4832-BF7A-BC283494A20D}" type="datetimeFigureOut">
              <a:rPr lang="en-US" smtClean="0"/>
              <a:t>6/5/2013</a:t>
            </a:fld>
            <a:endParaRPr lang="en-US"/>
          </a:p>
        </p:txBody>
      </p:sp>
      <p:sp>
        <p:nvSpPr>
          <p:cNvPr id="6" name="フッター プレースホルダー 5"/>
          <p:cNvSpPr>
            <a:spLocks noGrp="1"/>
          </p:cNvSpPr>
          <p:nvPr>
            <p:ph type="ftr" sz="quarter" idx="11"/>
          </p:nvPr>
        </p:nvSpPr>
        <p:spPr/>
        <p:txBody>
          <a:bodyPr/>
          <a:lstStyle>
            <a:lvl1pPr>
              <a:defRPr/>
            </a:lvl1pPr>
          </a:lstStyle>
          <a:p>
            <a:endParaRPr kumimoji="0" lang="en-US"/>
          </a:p>
        </p:txBody>
      </p:sp>
      <p:sp>
        <p:nvSpPr>
          <p:cNvPr id="7" name="スライド番号プレースホルダー 6"/>
          <p:cNvSpPr>
            <a:spLocks noGrp="1"/>
          </p:cNvSpPr>
          <p:nvPr>
            <p:ph type="sldNum" sz="quarter" idx="12"/>
          </p:nvPr>
        </p:nvSpPr>
        <p:spPr/>
        <p:txBody>
          <a:bodyPr/>
          <a:lstStyle>
            <a:lvl1pPr>
              <a:defRPr/>
            </a:lvl1pPr>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Tree>
    <p:extLst>
      <p:ext uri="{BB962C8B-B14F-4D97-AF65-F5344CB8AC3E}">
        <p14:creationId xmlns:p14="http://schemas.microsoft.com/office/powerpoint/2010/main" val="218141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0" y="0"/>
            <a:ext cx="9144000" cy="68580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l" eaLnBrk="1" latinLnBrk="0" hangingPunct="1"/>
            <a:fld id="{48D92626-37D2-4832-BF7A-BC283494A20D}" type="datetimeFigureOut">
              <a:rPr lang="en-US" smtClean="0"/>
              <a:t>6/5/2013</a:t>
            </a:fld>
            <a:endParaRPr lang="en-US" sz="1300" dirty="0">
              <a:solidFill>
                <a:schemeClr val="bg2">
                  <a:tint val="60000"/>
                  <a:satMod val="155000"/>
                </a:schemeClr>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lgn="r" eaLnBrk="1" latinLnBrk="0" hangingPunct="1"/>
            <a:endParaRPr kumimoji="0" lang="en-US" sz="1300" dirty="0">
              <a:solidFill>
                <a:schemeClr val="bg2">
                  <a:tint val="60000"/>
                  <a:satMod val="155000"/>
                </a:schemeClr>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lgn="r" eaLnBrk="1" latinLnBrk="0" hangingPunct="1"/>
            <a:fld id="{8C592886-E571-45D5-8B56-343DC94F8FA6}" type="slidenum">
              <a:rPr kumimoji="0" lang="en-US" smtClean="0"/>
              <a:t>‹#›</a:t>
            </a:fld>
            <a:endParaRPr kumimoji="0" lang="en-US" sz="1600" b="1" dirty="0">
              <a:solidFill>
                <a:schemeClr val="tx2">
                  <a:shade val="90000"/>
                </a:schemeClr>
              </a:solidFill>
              <a:effectLst/>
            </a:endParaRPr>
          </a:p>
        </p:txBody>
      </p:sp>
      <p:grpSp>
        <p:nvGrpSpPr>
          <p:cNvPr id="1031" name="Group 7"/>
          <p:cNvGrpSpPr>
            <a:grpSpLocks/>
          </p:cNvGrpSpPr>
          <p:nvPr/>
        </p:nvGrpSpPr>
        <p:grpSpPr bwMode="auto">
          <a:xfrm>
            <a:off x="395288" y="333375"/>
            <a:ext cx="757237" cy="1079500"/>
            <a:chOff x="1191" y="423"/>
            <a:chExt cx="1961" cy="2889"/>
          </a:xfrm>
        </p:grpSpPr>
        <p:sp>
          <p:nvSpPr>
            <p:cNvPr id="1032" name="Freeform 8"/>
            <p:cNvSpPr>
              <a:spLocks/>
            </p:cNvSpPr>
            <p:nvPr userDrawn="1"/>
          </p:nvSpPr>
          <p:spPr bwMode="auto">
            <a:xfrm>
              <a:off x="1191" y="423"/>
              <a:ext cx="1961" cy="2889"/>
            </a:xfrm>
            <a:custGeom>
              <a:avLst/>
              <a:gdLst>
                <a:gd name="T0" fmla="*/ 498 w 1961"/>
                <a:gd name="T1" fmla="*/ 262 h 2889"/>
                <a:gd name="T2" fmla="*/ 253 w 1961"/>
                <a:gd name="T3" fmla="*/ 422 h 2889"/>
                <a:gd name="T4" fmla="*/ 47 w 1961"/>
                <a:gd name="T5" fmla="*/ 659 h 2889"/>
                <a:gd name="T6" fmla="*/ 47 w 1961"/>
                <a:gd name="T7" fmla="*/ 934 h 2889"/>
                <a:gd name="T8" fmla="*/ 6 w 1961"/>
                <a:gd name="T9" fmla="*/ 1149 h 2889"/>
                <a:gd name="T10" fmla="*/ 47 w 1961"/>
                <a:gd name="T11" fmla="*/ 1146 h 2889"/>
                <a:gd name="T12" fmla="*/ 72 w 1961"/>
                <a:gd name="T13" fmla="*/ 976 h 2889"/>
                <a:gd name="T14" fmla="*/ 129 w 1961"/>
                <a:gd name="T15" fmla="*/ 818 h 2889"/>
                <a:gd name="T16" fmla="*/ 215 w 1961"/>
                <a:gd name="T17" fmla="*/ 670 h 2889"/>
                <a:gd name="T18" fmla="*/ 327 w 1961"/>
                <a:gd name="T19" fmla="*/ 543 h 2889"/>
                <a:gd name="T20" fmla="*/ 452 w 1961"/>
                <a:gd name="T21" fmla="*/ 450 h 2889"/>
                <a:gd name="T22" fmla="*/ 612 w 1961"/>
                <a:gd name="T23" fmla="*/ 364 h 2889"/>
                <a:gd name="T24" fmla="*/ 788 w 1961"/>
                <a:gd name="T25" fmla="*/ 322 h 2889"/>
                <a:gd name="T26" fmla="*/ 931 w 1961"/>
                <a:gd name="T27" fmla="*/ 307 h 2889"/>
                <a:gd name="T28" fmla="*/ 1091 w 1961"/>
                <a:gd name="T29" fmla="*/ 309 h 2889"/>
                <a:gd name="T30" fmla="*/ 1273 w 1961"/>
                <a:gd name="T31" fmla="*/ 355 h 2889"/>
                <a:gd name="T32" fmla="*/ 1490 w 1961"/>
                <a:gd name="T33" fmla="*/ 472 h 2889"/>
                <a:gd name="T34" fmla="*/ 1699 w 1961"/>
                <a:gd name="T35" fmla="*/ 674 h 2889"/>
                <a:gd name="T36" fmla="*/ 1406 w 1961"/>
                <a:gd name="T37" fmla="*/ 467 h 2889"/>
                <a:gd name="T38" fmla="*/ 1072 w 1961"/>
                <a:gd name="T39" fmla="*/ 350 h 2889"/>
                <a:gd name="T40" fmla="*/ 726 w 1961"/>
                <a:gd name="T41" fmla="*/ 374 h 2889"/>
                <a:gd name="T42" fmla="*/ 438 w 1961"/>
                <a:gd name="T43" fmla="*/ 509 h 2889"/>
                <a:gd name="T44" fmla="*/ 166 w 1961"/>
                <a:gd name="T45" fmla="*/ 843 h 2889"/>
                <a:gd name="T46" fmla="*/ 134 w 1961"/>
                <a:gd name="T47" fmla="*/ 1212 h 2889"/>
                <a:gd name="T48" fmla="*/ 161 w 1961"/>
                <a:gd name="T49" fmla="*/ 1421 h 2889"/>
                <a:gd name="T50" fmla="*/ 237 w 1961"/>
                <a:gd name="T51" fmla="*/ 1597 h 2889"/>
                <a:gd name="T52" fmla="*/ 339 w 1961"/>
                <a:gd name="T53" fmla="*/ 1739 h 2889"/>
                <a:gd name="T54" fmla="*/ 429 w 1961"/>
                <a:gd name="T55" fmla="*/ 1897 h 2889"/>
                <a:gd name="T56" fmla="*/ 627 w 1961"/>
                <a:gd name="T57" fmla="*/ 2011 h 2889"/>
                <a:gd name="T58" fmla="*/ 925 w 1961"/>
                <a:gd name="T59" fmla="*/ 2075 h 2889"/>
                <a:gd name="T60" fmla="*/ 1143 w 1961"/>
                <a:gd name="T61" fmla="*/ 2053 h 2889"/>
                <a:gd name="T62" fmla="*/ 1361 w 1961"/>
                <a:gd name="T63" fmla="*/ 1981 h 2889"/>
                <a:gd name="T64" fmla="*/ 1587 w 1961"/>
                <a:gd name="T65" fmla="*/ 1807 h 2889"/>
                <a:gd name="T66" fmla="*/ 1645 w 1961"/>
                <a:gd name="T67" fmla="*/ 1809 h 2889"/>
                <a:gd name="T68" fmla="*/ 1517 w 1961"/>
                <a:gd name="T69" fmla="*/ 1933 h 2889"/>
                <a:gd name="T70" fmla="*/ 1355 w 1961"/>
                <a:gd name="T71" fmla="*/ 2031 h 2889"/>
                <a:gd name="T72" fmla="*/ 1161 w 1961"/>
                <a:gd name="T73" fmla="*/ 2093 h 2889"/>
                <a:gd name="T74" fmla="*/ 1005 w 1961"/>
                <a:gd name="T75" fmla="*/ 2113 h 2889"/>
                <a:gd name="T76" fmla="*/ 807 w 1961"/>
                <a:gd name="T77" fmla="*/ 2107 h 2889"/>
                <a:gd name="T78" fmla="*/ 609 w 1961"/>
                <a:gd name="T79" fmla="*/ 2049 h 2889"/>
                <a:gd name="T80" fmla="*/ 431 w 1961"/>
                <a:gd name="T81" fmla="*/ 1953 h 2889"/>
                <a:gd name="T82" fmla="*/ 289 w 1961"/>
                <a:gd name="T83" fmla="*/ 1877 h 2889"/>
                <a:gd name="T84" fmla="*/ 543 w 1961"/>
                <a:gd name="T85" fmla="*/ 2237 h 2889"/>
                <a:gd name="T86" fmla="*/ 499 w 1961"/>
                <a:gd name="T87" fmla="*/ 2411 h 2889"/>
                <a:gd name="T88" fmla="*/ 1077 w 1961"/>
                <a:gd name="T89" fmla="*/ 2149 h 2889"/>
                <a:gd name="T90" fmla="*/ 1605 w 1961"/>
                <a:gd name="T91" fmla="*/ 1915 h 2889"/>
                <a:gd name="T92" fmla="*/ 1961 w 1961"/>
                <a:gd name="T93" fmla="*/ 1477 h 2889"/>
                <a:gd name="T94" fmla="*/ 1931 w 1961"/>
                <a:gd name="T95" fmla="*/ 1033 h 2889"/>
                <a:gd name="T96" fmla="*/ 1877 w 1961"/>
                <a:gd name="T97" fmla="*/ 849 h 2889"/>
                <a:gd name="T98" fmla="*/ 1727 w 1961"/>
                <a:gd name="T99" fmla="*/ 661 h 2889"/>
                <a:gd name="T100" fmla="*/ 1419 w 1961"/>
                <a:gd name="T101" fmla="*/ 249 h 2889"/>
                <a:gd name="T102" fmla="*/ 1397 w 1961"/>
                <a:gd name="T103" fmla="*/ 184 h 2889"/>
                <a:gd name="T104" fmla="*/ 917 w 1961"/>
                <a:gd name="T105" fmla="*/ 263 h 2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61" h="2889">
                  <a:moveTo>
                    <a:pt x="708" y="0"/>
                  </a:moveTo>
                  <a:cubicBezTo>
                    <a:pt x="659" y="79"/>
                    <a:pt x="609" y="156"/>
                    <a:pt x="555" y="235"/>
                  </a:cubicBezTo>
                  <a:cubicBezTo>
                    <a:pt x="523" y="249"/>
                    <a:pt x="519" y="254"/>
                    <a:pt x="498" y="262"/>
                  </a:cubicBezTo>
                  <a:cubicBezTo>
                    <a:pt x="477" y="271"/>
                    <a:pt x="458" y="279"/>
                    <a:pt x="428" y="296"/>
                  </a:cubicBezTo>
                  <a:cubicBezTo>
                    <a:pt x="398" y="313"/>
                    <a:pt x="346" y="349"/>
                    <a:pt x="318" y="369"/>
                  </a:cubicBezTo>
                  <a:cubicBezTo>
                    <a:pt x="289" y="389"/>
                    <a:pt x="275" y="402"/>
                    <a:pt x="253" y="422"/>
                  </a:cubicBezTo>
                  <a:cubicBezTo>
                    <a:pt x="231" y="442"/>
                    <a:pt x="201" y="466"/>
                    <a:pt x="182" y="486"/>
                  </a:cubicBezTo>
                  <a:cubicBezTo>
                    <a:pt x="163" y="506"/>
                    <a:pt x="156" y="514"/>
                    <a:pt x="134" y="542"/>
                  </a:cubicBezTo>
                  <a:cubicBezTo>
                    <a:pt x="112" y="570"/>
                    <a:pt x="91" y="593"/>
                    <a:pt x="47" y="659"/>
                  </a:cubicBezTo>
                  <a:cubicBezTo>
                    <a:pt x="114" y="698"/>
                    <a:pt x="98" y="696"/>
                    <a:pt x="142" y="726"/>
                  </a:cubicBezTo>
                  <a:cubicBezTo>
                    <a:pt x="110" y="786"/>
                    <a:pt x="96" y="808"/>
                    <a:pt x="76" y="852"/>
                  </a:cubicBezTo>
                  <a:cubicBezTo>
                    <a:pt x="60" y="886"/>
                    <a:pt x="55" y="911"/>
                    <a:pt x="47" y="934"/>
                  </a:cubicBezTo>
                  <a:cubicBezTo>
                    <a:pt x="39" y="958"/>
                    <a:pt x="34" y="972"/>
                    <a:pt x="30" y="995"/>
                  </a:cubicBezTo>
                  <a:cubicBezTo>
                    <a:pt x="25" y="1019"/>
                    <a:pt x="19" y="1054"/>
                    <a:pt x="16" y="1079"/>
                  </a:cubicBezTo>
                  <a:cubicBezTo>
                    <a:pt x="12" y="1104"/>
                    <a:pt x="8" y="1128"/>
                    <a:pt x="6" y="1149"/>
                  </a:cubicBezTo>
                  <a:cubicBezTo>
                    <a:pt x="4" y="1171"/>
                    <a:pt x="0" y="1201"/>
                    <a:pt x="4" y="1212"/>
                  </a:cubicBezTo>
                  <a:cubicBezTo>
                    <a:pt x="19" y="1212"/>
                    <a:pt x="20" y="1215"/>
                    <a:pt x="38" y="1215"/>
                  </a:cubicBezTo>
                  <a:cubicBezTo>
                    <a:pt x="44" y="1202"/>
                    <a:pt x="46" y="1166"/>
                    <a:pt x="47" y="1146"/>
                  </a:cubicBezTo>
                  <a:cubicBezTo>
                    <a:pt x="49" y="1125"/>
                    <a:pt x="51" y="1106"/>
                    <a:pt x="53" y="1087"/>
                  </a:cubicBezTo>
                  <a:cubicBezTo>
                    <a:pt x="55" y="1068"/>
                    <a:pt x="58" y="1051"/>
                    <a:pt x="61" y="1033"/>
                  </a:cubicBezTo>
                  <a:cubicBezTo>
                    <a:pt x="64" y="1015"/>
                    <a:pt x="68" y="994"/>
                    <a:pt x="72" y="976"/>
                  </a:cubicBezTo>
                  <a:cubicBezTo>
                    <a:pt x="77" y="959"/>
                    <a:pt x="80" y="948"/>
                    <a:pt x="87" y="931"/>
                  </a:cubicBezTo>
                  <a:cubicBezTo>
                    <a:pt x="93" y="914"/>
                    <a:pt x="103" y="888"/>
                    <a:pt x="109" y="869"/>
                  </a:cubicBezTo>
                  <a:cubicBezTo>
                    <a:pt x="115" y="850"/>
                    <a:pt x="122" y="835"/>
                    <a:pt x="129" y="818"/>
                  </a:cubicBezTo>
                  <a:cubicBezTo>
                    <a:pt x="137" y="800"/>
                    <a:pt x="148" y="783"/>
                    <a:pt x="158" y="766"/>
                  </a:cubicBezTo>
                  <a:cubicBezTo>
                    <a:pt x="167" y="749"/>
                    <a:pt x="180" y="727"/>
                    <a:pt x="190" y="712"/>
                  </a:cubicBezTo>
                  <a:cubicBezTo>
                    <a:pt x="199" y="696"/>
                    <a:pt x="205" y="684"/>
                    <a:pt x="215" y="670"/>
                  </a:cubicBezTo>
                  <a:cubicBezTo>
                    <a:pt x="224" y="656"/>
                    <a:pt x="239" y="642"/>
                    <a:pt x="251" y="628"/>
                  </a:cubicBezTo>
                  <a:cubicBezTo>
                    <a:pt x="263" y="614"/>
                    <a:pt x="276" y="599"/>
                    <a:pt x="289" y="585"/>
                  </a:cubicBezTo>
                  <a:cubicBezTo>
                    <a:pt x="302" y="571"/>
                    <a:pt x="314" y="556"/>
                    <a:pt x="327" y="543"/>
                  </a:cubicBezTo>
                  <a:cubicBezTo>
                    <a:pt x="340" y="530"/>
                    <a:pt x="356" y="519"/>
                    <a:pt x="370" y="509"/>
                  </a:cubicBezTo>
                  <a:cubicBezTo>
                    <a:pt x="384" y="499"/>
                    <a:pt x="395" y="491"/>
                    <a:pt x="409" y="481"/>
                  </a:cubicBezTo>
                  <a:cubicBezTo>
                    <a:pt x="424" y="472"/>
                    <a:pt x="438" y="459"/>
                    <a:pt x="452" y="450"/>
                  </a:cubicBezTo>
                  <a:cubicBezTo>
                    <a:pt x="466" y="441"/>
                    <a:pt x="484" y="431"/>
                    <a:pt x="500" y="422"/>
                  </a:cubicBezTo>
                  <a:cubicBezTo>
                    <a:pt x="515" y="413"/>
                    <a:pt x="531" y="403"/>
                    <a:pt x="550" y="394"/>
                  </a:cubicBezTo>
                  <a:cubicBezTo>
                    <a:pt x="569" y="385"/>
                    <a:pt x="591" y="372"/>
                    <a:pt x="612" y="364"/>
                  </a:cubicBezTo>
                  <a:cubicBezTo>
                    <a:pt x="633" y="357"/>
                    <a:pt x="655" y="350"/>
                    <a:pt x="674" y="346"/>
                  </a:cubicBezTo>
                  <a:cubicBezTo>
                    <a:pt x="693" y="341"/>
                    <a:pt x="704" y="336"/>
                    <a:pt x="723" y="333"/>
                  </a:cubicBezTo>
                  <a:cubicBezTo>
                    <a:pt x="742" y="330"/>
                    <a:pt x="769" y="325"/>
                    <a:pt x="788" y="322"/>
                  </a:cubicBezTo>
                  <a:cubicBezTo>
                    <a:pt x="807" y="319"/>
                    <a:pt x="819" y="319"/>
                    <a:pt x="835" y="317"/>
                  </a:cubicBezTo>
                  <a:cubicBezTo>
                    <a:pt x="851" y="315"/>
                    <a:pt x="867" y="313"/>
                    <a:pt x="883" y="311"/>
                  </a:cubicBezTo>
                  <a:cubicBezTo>
                    <a:pt x="899" y="309"/>
                    <a:pt x="915" y="308"/>
                    <a:pt x="931" y="307"/>
                  </a:cubicBezTo>
                  <a:cubicBezTo>
                    <a:pt x="947" y="306"/>
                    <a:pt x="962" y="305"/>
                    <a:pt x="979" y="305"/>
                  </a:cubicBezTo>
                  <a:cubicBezTo>
                    <a:pt x="996" y="305"/>
                    <a:pt x="1012" y="304"/>
                    <a:pt x="1031" y="305"/>
                  </a:cubicBezTo>
                  <a:cubicBezTo>
                    <a:pt x="1050" y="306"/>
                    <a:pt x="1071" y="307"/>
                    <a:pt x="1091" y="309"/>
                  </a:cubicBezTo>
                  <a:cubicBezTo>
                    <a:pt x="1111" y="311"/>
                    <a:pt x="1132" y="315"/>
                    <a:pt x="1151" y="319"/>
                  </a:cubicBezTo>
                  <a:cubicBezTo>
                    <a:pt x="1170" y="323"/>
                    <a:pt x="1185" y="326"/>
                    <a:pt x="1205" y="332"/>
                  </a:cubicBezTo>
                  <a:cubicBezTo>
                    <a:pt x="1225" y="338"/>
                    <a:pt x="1251" y="346"/>
                    <a:pt x="1273" y="355"/>
                  </a:cubicBezTo>
                  <a:cubicBezTo>
                    <a:pt x="1295" y="364"/>
                    <a:pt x="1316" y="373"/>
                    <a:pt x="1340" y="385"/>
                  </a:cubicBezTo>
                  <a:cubicBezTo>
                    <a:pt x="1364" y="397"/>
                    <a:pt x="1394" y="415"/>
                    <a:pt x="1419" y="429"/>
                  </a:cubicBezTo>
                  <a:cubicBezTo>
                    <a:pt x="1444" y="443"/>
                    <a:pt x="1466" y="456"/>
                    <a:pt x="1490" y="472"/>
                  </a:cubicBezTo>
                  <a:cubicBezTo>
                    <a:pt x="1514" y="488"/>
                    <a:pt x="1538" y="507"/>
                    <a:pt x="1561" y="527"/>
                  </a:cubicBezTo>
                  <a:cubicBezTo>
                    <a:pt x="1584" y="547"/>
                    <a:pt x="1606" y="566"/>
                    <a:pt x="1629" y="590"/>
                  </a:cubicBezTo>
                  <a:cubicBezTo>
                    <a:pt x="1652" y="614"/>
                    <a:pt x="1692" y="656"/>
                    <a:pt x="1699" y="674"/>
                  </a:cubicBezTo>
                  <a:cubicBezTo>
                    <a:pt x="1686" y="688"/>
                    <a:pt x="1681" y="691"/>
                    <a:pt x="1670" y="701"/>
                  </a:cubicBezTo>
                  <a:cubicBezTo>
                    <a:pt x="1620" y="628"/>
                    <a:pt x="1567" y="590"/>
                    <a:pt x="1523" y="551"/>
                  </a:cubicBezTo>
                  <a:cubicBezTo>
                    <a:pt x="1479" y="512"/>
                    <a:pt x="1443" y="491"/>
                    <a:pt x="1406" y="467"/>
                  </a:cubicBezTo>
                  <a:cubicBezTo>
                    <a:pt x="1370" y="444"/>
                    <a:pt x="1341" y="428"/>
                    <a:pt x="1306" y="413"/>
                  </a:cubicBezTo>
                  <a:cubicBezTo>
                    <a:pt x="1272" y="397"/>
                    <a:pt x="1235" y="386"/>
                    <a:pt x="1196" y="375"/>
                  </a:cubicBezTo>
                  <a:cubicBezTo>
                    <a:pt x="1156" y="364"/>
                    <a:pt x="1112" y="355"/>
                    <a:pt x="1072" y="350"/>
                  </a:cubicBezTo>
                  <a:cubicBezTo>
                    <a:pt x="1033" y="346"/>
                    <a:pt x="998" y="344"/>
                    <a:pt x="954" y="346"/>
                  </a:cubicBezTo>
                  <a:cubicBezTo>
                    <a:pt x="909" y="347"/>
                    <a:pt x="846" y="352"/>
                    <a:pt x="808" y="357"/>
                  </a:cubicBezTo>
                  <a:cubicBezTo>
                    <a:pt x="770" y="361"/>
                    <a:pt x="753" y="368"/>
                    <a:pt x="726" y="374"/>
                  </a:cubicBezTo>
                  <a:cubicBezTo>
                    <a:pt x="699" y="380"/>
                    <a:pt x="674" y="388"/>
                    <a:pt x="647" y="397"/>
                  </a:cubicBezTo>
                  <a:cubicBezTo>
                    <a:pt x="620" y="406"/>
                    <a:pt x="599" y="416"/>
                    <a:pt x="564" y="435"/>
                  </a:cubicBezTo>
                  <a:cubicBezTo>
                    <a:pt x="530" y="453"/>
                    <a:pt x="479" y="478"/>
                    <a:pt x="438" y="509"/>
                  </a:cubicBezTo>
                  <a:cubicBezTo>
                    <a:pt x="397" y="540"/>
                    <a:pt x="349" y="579"/>
                    <a:pt x="313" y="618"/>
                  </a:cubicBezTo>
                  <a:cubicBezTo>
                    <a:pt x="277" y="657"/>
                    <a:pt x="248" y="702"/>
                    <a:pt x="223" y="740"/>
                  </a:cubicBezTo>
                  <a:cubicBezTo>
                    <a:pt x="197" y="777"/>
                    <a:pt x="185" y="802"/>
                    <a:pt x="166" y="843"/>
                  </a:cubicBezTo>
                  <a:cubicBezTo>
                    <a:pt x="147" y="883"/>
                    <a:pt x="128" y="927"/>
                    <a:pt x="114" y="987"/>
                  </a:cubicBezTo>
                  <a:cubicBezTo>
                    <a:pt x="99" y="1048"/>
                    <a:pt x="83" y="1163"/>
                    <a:pt x="82" y="1210"/>
                  </a:cubicBezTo>
                  <a:cubicBezTo>
                    <a:pt x="109" y="1211"/>
                    <a:pt x="113" y="1211"/>
                    <a:pt x="134" y="1212"/>
                  </a:cubicBezTo>
                  <a:cubicBezTo>
                    <a:pt x="135" y="1237"/>
                    <a:pt x="132" y="1249"/>
                    <a:pt x="135" y="1271"/>
                  </a:cubicBezTo>
                  <a:cubicBezTo>
                    <a:pt x="136" y="1293"/>
                    <a:pt x="139" y="1320"/>
                    <a:pt x="143" y="1345"/>
                  </a:cubicBezTo>
                  <a:cubicBezTo>
                    <a:pt x="147" y="1370"/>
                    <a:pt x="153" y="1396"/>
                    <a:pt x="161" y="1421"/>
                  </a:cubicBezTo>
                  <a:cubicBezTo>
                    <a:pt x="169" y="1446"/>
                    <a:pt x="180" y="1473"/>
                    <a:pt x="189" y="1495"/>
                  </a:cubicBezTo>
                  <a:cubicBezTo>
                    <a:pt x="198" y="1517"/>
                    <a:pt x="205" y="1534"/>
                    <a:pt x="213" y="1551"/>
                  </a:cubicBezTo>
                  <a:cubicBezTo>
                    <a:pt x="221" y="1568"/>
                    <a:pt x="228" y="1581"/>
                    <a:pt x="237" y="1597"/>
                  </a:cubicBezTo>
                  <a:cubicBezTo>
                    <a:pt x="246" y="1613"/>
                    <a:pt x="257" y="1631"/>
                    <a:pt x="267" y="1647"/>
                  </a:cubicBezTo>
                  <a:cubicBezTo>
                    <a:pt x="277" y="1663"/>
                    <a:pt x="285" y="1678"/>
                    <a:pt x="297" y="1693"/>
                  </a:cubicBezTo>
                  <a:cubicBezTo>
                    <a:pt x="309" y="1708"/>
                    <a:pt x="324" y="1725"/>
                    <a:pt x="339" y="1739"/>
                  </a:cubicBezTo>
                  <a:cubicBezTo>
                    <a:pt x="354" y="1753"/>
                    <a:pt x="361" y="1759"/>
                    <a:pt x="389" y="1777"/>
                  </a:cubicBezTo>
                  <a:cubicBezTo>
                    <a:pt x="369" y="1801"/>
                    <a:pt x="371" y="1807"/>
                    <a:pt x="347" y="1829"/>
                  </a:cubicBezTo>
                  <a:cubicBezTo>
                    <a:pt x="381" y="1861"/>
                    <a:pt x="404" y="1878"/>
                    <a:pt x="429" y="1897"/>
                  </a:cubicBezTo>
                  <a:cubicBezTo>
                    <a:pt x="454" y="1916"/>
                    <a:pt x="478" y="1932"/>
                    <a:pt x="499" y="1945"/>
                  </a:cubicBezTo>
                  <a:cubicBezTo>
                    <a:pt x="520" y="1958"/>
                    <a:pt x="534" y="1966"/>
                    <a:pt x="555" y="1977"/>
                  </a:cubicBezTo>
                  <a:cubicBezTo>
                    <a:pt x="576" y="1988"/>
                    <a:pt x="599" y="2000"/>
                    <a:pt x="627" y="2011"/>
                  </a:cubicBezTo>
                  <a:cubicBezTo>
                    <a:pt x="655" y="2022"/>
                    <a:pt x="687" y="2035"/>
                    <a:pt x="723" y="2045"/>
                  </a:cubicBezTo>
                  <a:cubicBezTo>
                    <a:pt x="759" y="2055"/>
                    <a:pt x="809" y="2064"/>
                    <a:pt x="843" y="2069"/>
                  </a:cubicBezTo>
                  <a:cubicBezTo>
                    <a:pt x="877" y="2074"/>
                    <a:pt x="901" y="2074"/>
                    <a:pt x="925" y="2075"/>
                  </a:cubicBezTo>
                  <a:cubicBezTo>
                    <a:pt x="949" y="2076"/>
                    <a:pt x="965" y="2074"/>
                    <a:pt x="989" y="2073"/>
                  </a:cubicBezTo>
                  <a:cubicBezTo>
                    <a:pt x="1013" y="2072"/>
                    <a:pt x="1041" y="2070"/>
                    <a:pt x="1067" y="2067"/>
                  </a:cubicBezTo>
                  <a:cubicBezTo>
                    <a:pt x="1093" y="2064"/>
                    <a:pt x="1117" y="2058"/>
                    <a:pt x="1143" y="2053"/>
                  </a:cubicBezTo>
                  <a:cubicBezTo>
                    <a:pt x="1169" y="2048"/>
                    <a:pt x="1196" y="2042"/>
                    <a:pt x="1221" y="2035"/>
                  </a:cubicBezTo>
                  <a:cubicBezTo>
                    <a:pt x="1246" y="2028"/>
                    <a:pt x="1268" y="2020"/>
                    <a:pt x="1291" y="2011"/>
                  </a:cubicBezTo>
                  <a:cubicBezTo>
                    <a:pt x="1314" y="2002"/>
                    <a:pt x="1333" y="1997"/>
                    <a:pt x="1361" y="1981"/>
                  </a:cubicBezTo>
                  <a:cubicBezTo>
                    <a:pt x="1389" y="1965"/>
                    <a:pt x="1430" y="1938"/>
                    <a:pt x="1459" y="1917"/>
                  </a:cubicBezTo>
                  <a:cubicBezTo>
                    <a:pt x="1488" y="1896"/>
                    <a:pt x="1512" y="1873"/>
                    <a:pt x="1533" y="1855"/>
                  </a:cubicBezTo>
                  <a:cubicBezTo>
                    <a:pt x="1554" y="1837"/>
                    <a:pt x="1571" y="1831"/>
                    <a:pt x="1587" y="1807"/>
                  </a:cubicBezTo>
                  <a:cubicBezTo>
                    <a:pt x="1515" y="1737"/>
                    <a:pt x="1461" y="1693"/>
                    <a:pt x="1393" y="1633"/>
                  </a:cubicBezTo>
                  <a:cubicBezTo>
                    <a:pt x="1401" y="1621"/>
                    <a:pt x="1405" y="1617"/>
                    <a:pt x="1417" y="1609"/>
                  </a:cubicBezTo>
                  <a:cubicBezTo>
                    <a:pt x="1469" y="1647"/>
                    <a:pt x="1587" y="1751"/>
                    <a:pt x="1645" y="1809"/>
                  </a:cubicBezTo>
                  <a:cubicBezTo>
                    <a:pt x="1631" y="1833"/>
                    <a:pt x="1626" y="1834"/>
                    <a:pt x="1611" y="1849"/>
                  </a:cubicBezTo>
                  <a:cubicBezTo>
                    <a:pt x="1596" y="1864"/>
                    <a:pt x="1573" y="1883"/>
                    <a:pt x="1557" y="1897"/>
                  </a:cubicBezTo>
                  <a:cubicBezTo>
                    <a:pt x="1541" y="1911"/>
                    <a:pt x="1533" y="1921"/>
                    <a:pt x="1517" y="1933"/>
                  </a:cubicBezTo>
                  <a:cubicBezTo>
                    <a:pt x="1501" y="1945"/>
                    <a:pt x="1477" y="1959"/>
                    <a:pt x="1459" y="1971"/>
                  </a:cubicBezTo>
                  <a:cubicBezTo>
                    <a:pt x="1441" y="1983"/>
                    <a:pt x="1424" y="1993"/>
                    <a:pt x="1407" y="2003"/>
                  </a:cubicBezTo>
                  <a:cubicBezTo>
                    <a:pt x="1390" y="2013"/>
                    <a:pt x="1373" y="2022"/>
                    <a:pt x="1355" y="2031"/>
                  </a:cubicBezTo>
                  <a:cubicBezTo>
                    <a:pt x="1337" y="2040"/>
                    <a:pt x="1318" y="2049"/>
                    <a:pt x="1297" y="2057"/>
                  </a:cubicBezTo>
                  <a:cubicBezTo>
                    <a:pt x="1276" y="2065"/>
                    <a:pt x="1250" y="2071"/>
                    <a:pt x="1227" y="2077"/>
                  </a:cubicBezTo>
                  <a:cubicBezTo>
                    <a:pt x="1204" y="2083"/>
                    <a:pt x="1182" y="2089"/>
                    <a:pt x="1161" y="2093"/>
                  </a:cubicBezTo>
                  <a:cubicBezTo>
                    <a:pt x="1140" y="2097"/>
                    <a:pt x="1118" y="2100"/>
                    <a:pt x="1099" y="2103"/>
                  </a:cubicBezTo>
                  <a:cubicBezTo>
                    <a:pt x="1080" y="2106"/>
                    <a:pt x="1065" y="2109"/>
                    <a:pt x="1049" y="2111"/>
                  </a:cubicBezTo>
                  <a:cubicBezTo>
                    <a:pt x="1033" y="2113"/>
                    <a:pt x="1024" y="2112"/>
                    <a:pt x="1005" y="2113"/>
                  </a:cubicBezTo>
                  <a:cubicBezTo>
                    <a:pt x="986" y="2114"/>
                    <a:pt x="956" y="2115"/>
                    <a:pt x="933" y="2115"/>
                  </a:cubicBezTo>
                  <a:cubicBezTo>
                    <a:pt x="910" y="2115"/>
                    <a:pt x="890" y="2116"/>
                    <a:pt x="869" y="2115"/>
                  </a:cubicBezTo>
                  <a:cubicBezTo>
                    <a:pt x="848" y="2114"/>
                    <a:pt x="831" y="2111"/>
                    <a:pt x="807" y="2107"/>
                  </a:cubicBezTo>
                  <a:cubicBezTo>
                    <a:pt x="783" y="2103"/>
                    <a:pt x="748" y="2095"/>
                    <a:pt x="725" y="2089"/>
                  </a:cubicBezTo>
                  <a:cubicBezTo>
                    <a:pt x="702" y="2083"/>
                    <a:pt x="686" y="2076"/>
                    <a:pt x="667" y="2069"/>
                  </a:cubicBezTo>
                  <a:cubicBezTo>
                    <a:pt x="648" y="2062"/>
                    <a:pt x="628" y="2056"/>
                    <a:pt x="609" y="2049"/>
                  </a:cubicBezTo>
                  <a:cubicBezTo>
                    <a:pt x="590" y="2042"/>
                    <a:pt x="573" y="2035"/>
                    <a:pt x="553" y="2025"/>
                  </a:cubicBezTo>
                  <a:cubicBezTo>
                    <a:pt x="533" y="2015"/>
                    <a:pt x="507" y="2001"/>
                    <a:pt x="487" y="1989"/>
                  </a:cubicBezTo>
                  <a:cubicBezTo>
                    <a:pt x="467" y="1977"/>
                    <a:pt x="450" y="1967"/>
                    <a:pt x="431" y="1953"/>
                  </a:cubicBezTo>
                  <a:cubicBezTo>
                    <a:pt x="412" y="1939"/>
                    <a:pt x="394" y="1923"/>
                    <a:pt x="375" y="1907"/>
                  </a:cubicBezTo>
                  <a:cubicBezTo>
                    <a:pt x="356" y="1891"/>
                    <a:pt x="333" y="1860"/>
                    <a:pt x="319" y="1855"/>
                  </a:cubicBezTo>
                  <a:cubicBezTo>
                    <a:pt x="305" y="1861"/>
                    <a:pt x="297" y="1867"/>
                    <a:pt x="289" y="1877"/>
                  </a:cubicBezTo>
                  <a:cubicBezTo>
                    <a:pt x="307" y="1899"/>
                    <a:pt x="329" y="1917"/>
                    <a:pt x="347" y="1935"/>
                  </a:cubicBezTo>
                  <a:cubicBezTo>
                    <a:pt x="323" y="1975"/>
                    <a:pt x="297" y="2011"/>
                    <a:pt x="257" y="2073"/>
                  </a:cubicBezTo>
                  <a:cubicBezTo>
                    <a:pt x="345" y="2127"/>
                    <a:pt x="453" y="2187"/>
                    <a:pt x="543" y="2237"/>
                  </a:cubicBezTo>
                  <a:cubicBezTo>
                    <a:pt x="573" y="2179"/>
                    <a:pt x="605" y="2133"/>
                    <a:pt x="629" y="2095"/>
                  </a:cubicBezTo>
                  <a:cubicBezTo>
                    <a:pt x="649" y="2103"/>
                    <a:pt x="657" y="2107"/>
                    <a:pt x="671" y="2117"/>
                  </a:cubicBezTo>
                  <a:cubicBezTo>
                    <a:pt x="645" y="2161"/>
                    <a:pt x="559" y="2311"/>
                    <a:pt x="499" y="2411"/>
                  </a:cubicBezTo>
                  <a:cubicBezTo>
                    <a:pt x="587" y="2465"/>
                    <a:pt x="681" y="2519"/>
                    <a:pt x="781" y="2577"/>
                  </a:cubicBezTo>
                  <a:cubicBezTo>
                    <a:pt x="881" y="2407"/>
                    <a:pt x="959" y="2275"/>
                    <a:pt x="1033" y="2149"/>
                  </a:cubicBezTo>
                  <a:cubicBezTo>
                    <a:pt x="1053" y="2147"/>
                    <a:pt x="1057" y="2149"/>
                    <a:pt x="1077" y="2149"/>
                  </a:cubicBezTo>
                  <a:cubicBezTo>
                    <a:pt x="1017" y="2259"/>
                    <a:pt x="813" y="2607"/>
                    <a:pt x="745" y="2721"/>
                  </a:cubicBezTo>
                  <a:cubicBezTo>
                    <a:pt x="839" y="2775"/>
                    <a:pt x="923" y="2835"/>
                    <a:pt x="1029" y="2889"/>
                  </a:cubicBezTo>
                  <a:cubicBezTo>
                    <a:pt x="1167" y="2653"/>
                    <a:pt x="1499" y="2070"/>
                    <a:pt x="1605" y="1915"/>
                  </a:cubicBezTo>
                  <a:cubicBezTo>
                    <a:pt x="1635" y="1935"/>
                    <a:pt x="1641" y="1941"/>
                    <a:pt x="1663" y="1957"/>
                  </a:cubicBezTo>
                  <a:cubicBezTo>
                    <a:pt x="1707" y="1921"/>
                    <a:pt x="1815" y="1783"/>
                    <a:pt x="1865" y="1703"/>
                  </a:cubicBezTo>
                  <a:cubicBezTo>
                    <a:pt x="1915" y="1623"/>
                    <a:pt x="1949" y="1525"/>
                    <a:pt x="1961" y="1477"/>
                  </a:cubicBezTo>
                  <a:cubicBezTo>
                    <a:pt x="1929" y="1463"/>
                    <a:pt x="1905" y="1455"/>
                    <a:pt x="1879" y="1443"/>
                  </a:cubicBezTo>
                  <a:cubicBezTo>
                    <a:pt x="1932" y="1253"/>
                    <a:pt x="1917" y="1194"/>
                    <a:pt x="1900" y="1043"/>
                  </a:cubicBezTo>
                  <a:cubicBezTo>
                    <a:pt x="1913" y="1043"/>
                    <a:pt x="1919" y="1039"/>
                    <a:pt x="1931" y="1033"/>
                  </a:cubicBezTo>
                  <a:cubicBezTo>
                    <a:pt x="1923" y="1001"/>
                    <a:pt x="1919" y="984"/>
                    <a:pt x="1913" y="961"/>
                  </a:cubicBezTo>
                  <a:cubicBezTo>
                    <a:pt x="1907" y="938"/>
                    <a:pt x="1899" y="914"/>
                    <a:pt x="1893" y="895"/>
                  </a:cubicBezTo>
                  <a:cubicBezTo>
                    <a:pt x="1887" y="876"/>
                    <a:pt x="1886" y="872"/>
                    <a:pt x="1877" y="849"/>
                  </a:cubicBezTo>
                  <a:cubicBezTo>
                    <a:pt x="1868" y="826"/>
                    <a:pt x="1860" y="794"/>
                    <a:pt x="1841" y="759"/>
                  </a:cubicBezTo>
                  <a:cubicBezTo>
                    <a:pt x="1822" y="724"/>
                    <a:pt x="1784" y="655"/>
                    <a:pt x="1765" y="639"/>
                  </a:cubicBezTo>
                  <a:cubicBezTo>
                    <a:pt x="1749" y="651"/>
                    <a:pt x="1743" y="653"/>
                    <a:pt x="1727" y="661"/>
                  </a:cubicBezTo>
                  <a:cubicBezTo>
                    <a:pt x="1696" y="612"/>
                    <a:pt x="1657" y="569"/>
                    <a:pt x="1621" y="529"/>
                  </a:cubicBezTo>
                  <a:cubicBezTo>
                    <a:pt x="1651" y="489"/>
                    <a:pt x="1663" y="465"/>
                    <a:pt x="1693" y="417"/>
                  </a:cubicBezTo>
                  <a:cubicBezTo>
                    <a:pt x="1615" y="369"/>
                    <a:pt x="1491" y="293"/>
                    <a:pt x="1419" y="249"/>
                  </a:cubicBezTo>
                  <a:cubicBezTo>
                    <a:pt x="1397" y="289"/>
                    <a:pt x="1377" y="319"/>
                    <a:pt x="1352" y="357"/>
                  </a:cubicBezTo>
                  <a:cubicBezTo>
                    <a:pt x="1333" y="349"/>
                    <a:pt x="1329" y="347"/>
                    <a:pt x="1311" y="338"/>
                  </a:cubicBezTo>
                  <a:cubicBezTo>
                    <a:pt x="1347" y="271"/>
                    <a:pt x="1359" y="252"/>
                    <a:pt x="1397" y="184"/>
                  </a:cubicBezTo>
                  <a:cubicBezTo>
                    <a:pt x="1319" y="135"/>
                    <a:pt x="1253" y="100"/>
                    <a:pt x="1120" y="19"/>
                  </a:cubicBezTo>
                  <a:cubicBezTo>
                    <a:pt x="1069" y="107"/>
                    <a:pt x="1044" y="132"/>
                    <a:pt x="960" y="271"/>
                  </a:cubicBezTo>
                  <a:cubicBezTo>
                    <a:pt x="944" y="271"/>
                    <a:pt x="935" y="273"/>
                    <a:pt x="917" y="263"/>
                  </a:cubicBezTo>
                  <a:cubicBezTo>
                    <a:pt x="935" y="229"/>
                    <a:pt x="954" y="215"/>
                    <a:pt x="984" y="151"/>
                  </a:cubicBezTo>
                  <a:cubicBezTo>
                    <a:pt x="879" y="90"/>
                    <a:pt x="826" y="67"/>
                    <a:pt x="708" y="0"/>
                  </a:cubicBezTo>
                  <a:close/>
                </a:path>
              </a:pathLst>
            </a:cu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3" name="Freeform 9"/>
            <p:cNvSpPr>
              <a:spLocks/>
            </p:cNvSpPr>
            <p:nvPr userDrawn="1"/>
          </p:nvSpPr>
          <p:spPr bwMode="auto">
            <a:xfrm>
              <a:off x="1386" y="1118"/>
              <a:ext cx="804" cy="1252"/>
            </a:xfrm>
            <a:custGeom>
              <a:avLst/>
              <a:gdLst>
                <a:gd name="T0" fmla="*/ 336 w 804"/>
                <a:gd name="T1" fmla="*/ 94 h 1252"/>
                <a:gd name="T2" fmla="*/ 228 w 804"/>
                <a:gd name="T3" fmla="*/ 0 h 1252"/>
                <a:gd name="T4" fmla="*/ 190 w 804"/>
                <a:gd name="T5" fmla="*/ 42 h 1252"/>
                <a:gd name="T6" fmla="*/ 156 w 804"/>
                <a:gd name="T7" fmla="*/ 80 h 1252"/>
                <a:gd name="T8" fmla="*/ 122 w 804"/>
                <a:gd name="T9" fmla="*/ 128 h 1252"/>
                <a:gd name="T10" fmla="*/ 92 w 804"/>
                <a:gd name="T11" fmla="*/ 182 h 1252"/>
                <a:gd name="T12" fmla="*/ 62 w 804"/>
                <a:gd name="T13" fmla="*/ 238 h 1252"/>
                <a:gd name="T14" fmla="*/ 38 w 804"/>
                <a:gd name="T15" fmla="*/ 310 h 1252"/>
                <a:gd name="T16" fmla="*/ 22 w 804"/>
                <a:gd name="T17" fmla="*/ 394 h 1252"/>
                <a:gd name="T18" fmla="*/ 14 w 804"/>
                <a:gd name="T19" fmla="*/ 482 h 1252"/>
                <a:gd name="T20" fmla="*/ 18 w 804"/>
                <a:gd name="T21" fmla="*/ 536 h 1252"/>
                <a:gd name="T22" fmla="*/ 24 w 804"/>
                <a:gd name="T23" fmla="*/ 594 h 1252"/>
                <a:gd name="T24" fmla="*/ 38 w 804"/>
                <a:gd name="T25" fmla="*/ 666 h 1252"/>
                <a:gd name="T26" fmla="*/ 0 w 804"/>
                <a:gd name="T27" fmla="*/ 684 h 1252"/>
                <a:gd name="T28" fmla="*/ 12 w 804"/>
                <a:gd name="T29" fmla="*/ 732 h 1252"/>
                <a:gd name="T30" fmla="*/ 26 w 804"/>
                <a:gd name="T31" fmla="*/ 772 h 1252"/>
                <a:gd name="T32" fmla="*/ 50 w 804"/>
                <a:gd name="T33" fmla="*/ 830 h 1252"/>
                <a:gd name="T34" fmla="*/ 88 w 804"/>
                <a:gd name="T35" fmla="*/ 908 h 1252"/>
                <a:gd name="T36" fmla="*/ 134 w 804"/>
                <a:gd name="T37" fmla="*/ 970 h 1252"/>
                <a:gd name="T38" fmla="*/ 152 w 804"/>
                <a:gd name="T39" fmla="*/ 954 h 1252"/>
                <a:gd name="T40" fmla="*/ 202 w 804"/>
                <a:gd name="T41" fmla="*/ 1004 h 1252"/>
                <a:gd name="T42" fmla="*/ 262 w 804"/>
                <a:gd name="T43" fmla="*/ 1060 h 1252"/>
                <a:gd name="T44" fmla="*/ 326 w 804"/>
                <a:gd name="T45" fmla="*/ 1110 h 1252"/>
                <a:gd name="T46" fmla="*/ 392 w 804"/>
                <a:gd name="T47" fmla="*/ 1154 h 1252"/>
                <a:gd name="T48" fmla="*/ 454 w 804"/>
                <a:gd name="T49" fmla="*/ 1190 h 1252"/>
                <a:gd name="T50" fmla="*/ 556 w 804"/>
                <a:gd name="T51" fmla="*/ 1228 h 1252"/>
                <a:gd name="T52" fmla="*/ 668 w 804"/>
                <a:gd name="T53" fmla="*/ 1244 h 1252"/>
                <a:gd name="T54" fmla="*/ 746 w 804"/>
                <a:gd name="T55" fmla="*/ 1248 h 1252"/>
                <a:gd name="T56" fmla="*/ 804 w 804"/>
                <a:gd name="T57" fmla="*/ 1246 h 1252"/>
                <a:gd name="T58" fmla="*/ 802 w 804"/>
                <a:gd name="T59" fmla="*/ 1116 h 1252"/>
                <a:gd name="T60" fmla="*/ 720 w 804"/>
                <a:gd name="T61" fmla="*/ 1116 h 1252"/>
                <a:gd name="T62" fmla="*/ 624 w 804"/>
                <a:gd name="T63" fmla="*/ 1104 h 1252"/>
                <a:gd name="T64" fmla="*/ 536 w 804"/>
                <a:gd name="T65" fmla="*/ 1076 h 1252"/>
                <a:gd name="T66" fmla="*/ 460 w 804"/>
                <a:gd name="T67" fmla="*/ 1034 h 1252"/>
                <a:gd name="T68" fmla="*/ 386 w 804"/>
                <a:gd name="T69" fmla="*/ 984 h 1252"/>
                <a:gd name="T70" fmla="*/ 330 w 804"/>
                <a:gd name="T71" fmla="*/ 934 h 1252"/>
                <a:gd name="T72" fmla="*/ 290 w 804"/>
                <a:gd name="T73" fmla="*/ 894 h 1252"/>
                <a:gd name="T74" fmla="*/ 236 w 804"/>
                <a:gd name="T75" fmla="*/ 822 h 1252"/>
                <a:gd name="T76" fmla="*/ 200 w 804"/>
                <a:gd name="T77" fmla="*/ 748 h 1252"/>
                <a:gd name="T78" fmla="*/ 180 w 804"/>
                <a:gd name="T79" fmla="*/ 690 h 1252"/>
                <a:gd name="T80" fmla="*/ 164 w 804"/>
                <a:gd name="T81" fmla="*/ 618 h 1252"/>
                <a:gd name="T82" fmla="*/ 158 w 804"/>
                <a:gd name="T83" fmla="*/ 524 h 1252"/>
                <a:gd name="T84" fmla="*/ 160 w 804"/>
                <a:gd name="T85" fmla="*/ 438 h 1252"/>
                <a:gd name="T86" fmla="*/ 170 w 804"/>
                <a:gd name="T87" fmla="*/ 356 h 1252"/>
                <a:gd name="T88" fmla="*/ 200 w 804"/>
                <a:gd name="T89" fmla="*/ 266 h 1252"/>
                <a:gd name="T90" fmla="*/ 246 w 804"/>
                <a:gd name="T91" fmla="*/ 182 h 1252"/>
                <a:gd name="T92" fmla="*/ 288 w 804"/>
                <a:gd name="T93" fmla="*/ 136 h 1252"/>
                <a:gd name="T94" fmla="*/ 336 w 804"/>
                <a:gd name="T95" fmla="*/ 94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4" h="1252">
                  <a:moveTo>
                    <a:pt x="336" y="94"/>
                  </a:moveTo>
                  <a:cubicBezTo>
                    <a:pt x="280" y="44"/>
                    <a:pt x="272" y="36"/>
                    <a:pt x="228" y="0"/>
                  </a:cubicBezTo>
                  <a:cubicBezTo>
                    <a:pt x="208" y="22"/>
                    <a:pt x="202" y="29"/>
                    <a:pt x="190" y="42"/>
                  </a:cubicBezTo>
                  <a:cubicBezTo>
                    <a:pt x="178" y="55"/>
                    <a:pt x="167" y="66"/>
                    <a:pt x="156" y="80"/>
                  </a:cubicBezTo>
                  <a:cubicBezTo>
                    <a:pt x="145" y="94"/>
                    <a:pt x="133" y="111"/>
                    <a:pt x="122" y="128"/>
                  </a:cubicBezTo>
                  <a:cubicBezTo>
                    <a:pt x="111" y="145"/>
                    <a:pt x="102" y="164"/>
                    <a:pt x="92" y="182"/>
                  </a:cubicBezTo>
                  <a:cubicBezTo>
                    <a:pt x="82" y="200"/>
                    <a:pt x="71" y="217"/>
                    <a:pt x="62" y="238"/>
                  </a:cubicBezTo>
                  <a:cubicBezTo>
                    <a:pt x="53" y="259"/>
                    <a:pt x="45" y="284"/>
                    <a:pt x="38" y="310"/>
                  </a:cubicBezTo>
                  <a:cubicBezTo>
                    <a:pt x="31" y="336"/>
                    <a:pt x="26" y="365"/>
                    <a:pt x="22" y="394"/>
                  </a:cubicBezTo>
                  <a:cubicBezTo>
                    <a:pt x="18" y="423"/>
                    <a:pt x="15" y="458"/>
                    <a:pt x="14" y="482"/>
                  </a:cubicBezTo>
                  <a:cubicBezTo>
                    <a:pt x="13" y="506"/>
                    <a:pt x="16" y="517"/>
                    <a:pt x="18" y="536"/>
                  </a:cubicBezTo>
                  <a:cubicBezTo>
                    <a:pt x="20" y="555"/>
                    <a:pt x="21" y="572"/>
                    <a:pt x="24" y="594"/>
                  </a:cubicBezTo>
                  <a:cubicBezTo>
                    <a:pt x="27" y="616"/>
                    <a:pt x="32" y="624"/>
                    <a:pt x="38" y="666"/>
                  </a:cubicBezTo>
                  <a:cubicBezTo>
                    <a:pt x="22" y="676"/>
                    <a:pt x="14" y="674"/>
                    <a:pt x="0" y="684"/>
                  </a:cubicBezTo>
                  <a:cubicBezTo>
                    <a:pt x="8" y="714"/>
                    <a:pt x="8" y="717"/>
                    <a:pt x="12" y="732"/>
                  </a:cubicBezTo>
                  <a:cubicBezTo>
                    <a:pt x="16" y="747"/>
                    <a:pt x="20" y="756"/>
                    <a:pt x="26" y="772"/>
                  </a:cubicBezTo>
                  <a:cubicBezTo>
                    <a:pt x="32" y="788"/>
                    <a:pt x="40" y="807"/>
                    <a:pt x="50" y="830"/>
                  </a:cubicBezTo>
                  <a:cubicBezTo>
                    <a:pt x="60" y="853"/>
                    <a:pt x="74" y="885"/>
                    <a:pt x="88" y="908"/>
                  </a:cubicBezTo>
                  <a:cubicBezTo>
                    <a:pt x="102" y="931"/>
                    <a:pt x="123" y="962"/>
                    <a:pt x="134" y="970"/>
                  </a:cubicBezTo>
                  <a:cubicBezTo>
                    <a:pt x="142" y="964"/>
                    <a:pt x="140" y="956"/>
                    <a:pt x="152" y="954"/>
                  </a:cubicBezTo>
                  <a:cubicBezTo>
                    <a:pt x="164" y="959"/>
                    <a:pt x="184" y="986"/>
                    <a:pt x="202" y="1004"/>
                  </a:cubicBezTo>
                  <a:cubicBezTo>
                    <a:pt x="220" y="1022"/>
                    <a:pt x="241" y="1042"/>
                    <a:pt x="262" y="1060"/>
                  </a:cubicBezTo>
                  <a:cubicBezTo>
                    <a:pt x="283" y="1078"/>
                    <a:pt x="304" y="1094"/>
                    <a:pt x="326" y="1110"/>
                  </a:cubicBezTo>
                  <a:cubicBezTo>
                    <a:pt x="348" y="1126"/>
                    <a:pt x="371" y="1141"/>
                    <a:pt x="392" y="1154"/>
                  </a:cubicBezTo>
                  <a:cubicBezTo>
                    <a:pt x="413" y="1167"/>
                    <a:pt x="427" y="1178"/>
                    <a:pt x="454" y="1190"/>
                  </a:cubicBezTo>
                  <a:cubicBezTo>
                    <a:pt x="481" y="1202"/>
                    <a:pt x="520" y="1219"/>
                    <a:pt x="556" y="1228"/>
                  </a:cubicBezTo>
                  <a:cubicBezTo>
                    <a:pt x="592" y="1237"/>
                    <a:pt x="636" y="1241"/>
                    <a:pt x="668" y="1244"/>
                  </a:cubicBezTo>
                  <a:cubicBezTo>
                    <a:pt x="700" y="1247"/>
                    <a:pt x="723" y="1248"/>
                    <a:pt x="746" y="1248"/>
                  </a:cubicBezTo>
                  <a:cubicBezTo>
                    <a:pt x="769" y="1248"/>
                    <a:pt x="776" y="1252"/>
                    <a:pt x="804" y="1246"/>
                  </a:cubicBezTo>
                  <a:cubicBezTo>
                    <a:pt x="804" y="1198"/>
                    <a:pt x="804" y="1178"/>
                    <a:pt x="802" y="1116"/>
                  </a:cubicBezTo>
                  <a:cubicBezTo>
                    <a:pt x="762" y="1114"/>
                    <a:pt x="749" y="1118"/>
                    <a:pt x="720" y="1116"/>
                  </a:cubicBezTo>
                  <a:cubicBezTo>
                    <a:pt x="690" y="1114"/>
                    <a:pt x="655" y="1111"/>
                    <a:pt x="624" y="1104"/>
                  </a:cubicBezTo>
                  <a:cubicBezTo>
                    <a:pt x="593" y="1097"/>
                    <a:pt x="563" y="1088"/>
                    <a:pt x="536" y="1076"/>
                  </a:cubicBezTo>
                  <a:cubicBezTo>
                    <a:pt x="509" y="1064"/>
                    <a:pt x="485" y="1049"/>
                    <a:pt x="460" y="1034"/>
                  </a:cubicBezTo>
                  <a:cubicBezTo>
                    <a:pt x="435" y="1019"/>
                    <a:pt x="408" y="1001"/>
                    <a:pt x="386" y="984"/>
                  </a:cubicBezTo>
                  <a:cubicBezTo>
                    <a:pt x="364" y="967"/>
                    <a:pt x="346" y="949"/>
                    <a:pt x="330" y="934"/>
                  </a:cubicBezTo>
                  <a:cubicBezTo>
                    <a:pt x="314" y="919"/>
                    <a:pt x="306" y="913"/>
                    <a:pt x="290" y="894"/>
                  </a:cubicBezTo>
                  <a:cubicBezTo>
                    <a:pt x="274" y="875"/>
                    <a:pt x="251" y="846"/>
                    <a:pt x="236" y="822"/>
                  </a:cubicBezTo>
                  <a:cubicBezTo>
                    <a:pt x="221" y="798"/>
                    <a:pt x="209" y="770"/>
                    <a:pt x="200" y="748"/>
                  </a:cubicBezTo>
                  <a:cubicBezTo>
                    <a:pt x="191" y="726"/>
                    <a:pt x="186" y="712"/>
                    <a:pt x="180" y="690"/>
                  </a:cubicBezTo>
                  <a:cubicBezTo>
                    <a:pt x="174" y="668"/>
                    <a:pt x="168" y="646"/>
                    <a:pt x="164" y="618"/>
                  </a:cubicBezTo>
                  <a:cubicBezTo>
                    <a:pt x="160" y="590"/>
                    <a:pt x="159" y="554"/>
                    <a:pt x="158" y="524"/>
                  </a:cubicBezTo>
                  <a:cubicBezTo>
                    <a:pt x="157" y="494"/>
                    <a:pt x="158" y="466"/>
                    <a:pt x="160" y="438"/>
                  </a:cubicBezTo>
                  <a:cubicBezTo>
                    <a:pt x="162" y="410"/>
                    <a:pt x="163" y="385"/>
                    <a:pt x="170" y="356"/>
                  </a:cubicBezTo>
                  <a:cubicBezTo>
                    <a:pt x="177" y="327"/>
                    <a:pt x="187" y="295"/>
                    <a:pt x="200" y="266"/>
                  </a:cubicBezTo>
                  <a:cubicBezTo>
                    <a:pt x="213" y="237"/>
                    <a:pt x="231" y="204"/>
                    <a:pt x="246" y="182"/>
                  </a:cubicBezTo>
                  <a:cubicBezTo>
                    <a:pt x="261" y="160"/>
                    <a:pt x="273" y="151"/>
                    <a:pt x="288" y="136"/>
                  </a:cubicBezTo>
                  <a:cubicBezTo>
                    <a:pt x="303" y="121"/>
                    <a:pt x="314" y="114"/>
                    <a:pt x="336" y="94"/>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 name="Oval 10"/>
            <p:cNvSpPr>
              <a:spLocks noChangeArrowheads="1"/>
            </p:cNvSpPr>
            <p:nvPr userDrawn="1"/>
          </p:nvSpPr>
          <p:spPr bwMode="auto">
            <a:xfrm>
              <a:off x="1671" y="1158"/>
              <a:ext cx="953" cy="95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5" name="Freeform 11"/>
            <p:cNvSpPr>
              <a:spLocks/>
            </p:cNvSpPr>
            <p:nvPr userDrawn="1"/>
          </p:nvSpPr>
          <p:spPr bwMode="auto">
            <a:xfrm>
              <a:off x="2148" y="978"/>
              <a:ext cx="941" cy="1010"/>
            </a:xfrm>
            <a:custGeom>
              <a:avLst/>
              <a:gdLst>
                <a:gd name="T0" fmla="*/ 0 w 941"/>
                <a:gd name="T1" fmla="*/ 66 h 1010"/>
                <a:gd name="T2" fmla="*/ 60 w 941"/>
                <a:gd name="T3" fmla="*/ 68 h 1010"/>
                <a:gd name="T4" fmla="*/ 143 w 941"/>
                <a:gd name="T5" fmla="*/ 77 h 1010"/>
                <a:gd name="T6" fmla="*/ 231 w 941"/>
                <a:gd name="T7" fmla="*/ 101 h 1010"/>
                <a:gd name="T8" fmla="*/ 314 w 941"/>
                <a:gd name="T9" fmla="*/ 137 h 1010"/>
                <a:gd name="T10" fmla="*/ 390 w 941"/>
                <a:gd name="T11" fmla="*/ 195 h 1010"/>
                <a:gd name="T12" fmla="*/ 473 w 941"/>
                <a:gd name="T13" fmla="*/ 276 h 1010"/>
                <a:gd name="T14" fmla="*/ 528 w 941"/>
                <a:gd name="T15" fmla="*/ 357 h 1010"/>
                <a:gd name="T16" fmla="*/ 569 w 941"/>
                <a:gd name="T17" fmla="*/ 438 h 1010"/>
                <a:gd name="T18" fmla="*/ 599 w 941"/>
                <a:gd name="T19" fmla="*/ 521 h 1010"/>
                <a:gd name="T20" fmla="*/ 612 w 941"/>
                <a:gd name="T21" fmla="*/ 603 h 1010"/>
                <a:gd name="T22" fmla="*/ 611 w 941"/>
                <a:gd name="T23" fmla="*/ 705 h 1010"/>
                <a:gd name="T24" fmla="*/ 594 w 941"/>
                <a:gd name="T25" fmla="*/ 788 h 1010"/>
                <a:gd name="T26" fmla="*/ 566 w 941"/>
                <a:gd name="T27" fmla="*/ 867 h 1010"/>
                <a:gd name="T28" fmla="*/ 538 w 941"/>
                <a:gd name="T29" fmla="*/ 940 h 1010"/>
                <a:gd name="T30" fmla="*/ 650 w 941"/>
                <a:gd name="T31" fmla="*/ 1010 h 1010"/>
                <a:gd name="T32" fmla="*/ 718 w 941"/>
                <a:gd name="T33" fmla="*/ 898 h 1010"/>
                <a:gd name="T34" fmla="*/ 870 w 941"/>
                <a:gd name="T35" fmla="*/ 948 h 1010"/>
                <a:gd name="T36" fmla="*/ 904 w 941"/>
                <a:gd name="T37" fmla="*/ 510 h 1010"/>
                <a:gd name="T38" fmla="*/ 866 w 941"/>
                <a:gd name="T39" fmla="*/ 522 h 1010"/>
                <a:gd name="T40" fmla="*/ 844 w 941"/>
                <a:gd name="T41" fmla="*/ 900 h 1010"/>
                <a:gd name="T42" fmla="*/ 722 w 941"/>
                <a:gd name="T43" fmla="*/ 858 h 1010"/>
                <a:gd name="T44" fmla="*/ 747 w 941"/>
                <a:gd name="T45" fmla="*/ 503 h 1010"/>
                <a:gd name="T46" fmla="*/ 938 w 941"/>
                <a:gd name="T47" fmla="*/ 462 h 1010"/>
                <a:gd name="T48" fmla="*/ 800 w 941"/>
                <a:gd name="T49" fmla="*/ 135 h 1010"/>
                <a:gd name="T50" fmla="*/ 624 w 941"/>
                <a:gd name="T51" fmla="*/ 240 h 1010"/>
                <a:gd name="T52" fmla="*/ 491 w 941"/>
                <a:gd name="T53" fmla="*/ 96 h 1010"/>
                <a:gd name="T54" fmla="*/ 354 w 941"/>
                <a:gd name="T55" fmla="*/ 0 h 1010"/>
                <a:gd name="T56" fmla="*/ 310 w 941"/>
                <a:gd name="T57" fmla="*/ 72 h 1010"/>
                <a:gd name="T58" fmla="*/ 168 w 941"/>
                <a:gd name="T59" fmla="*/ 23 h 1010"/>
                <a:gd name="T60" fmla="*/ 2 w 941"/>
                <a:gd name="T61" fmla="*/ 6 h 1010"/>
                <a:gd name="T62" fmla="*/ 0 w 941"/>
                <a:gd name="T63" fmla="*/ 66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1" h="1010">
                  <a:moveTo>
                    <a:pt x="0" y="66"/>
                  </a:moveTo>
                  <a:cubicBezTo>
                    <a:pt x="27" y="69"/>
                    <a:pt x="36" y="66"/>
                    <a:pt x="60" y="68"/>
                  </a:cubicBezTo>
                  <a:cubicBezTo>
                    <a:pt x="84" y="70"/>
                    <a:pt x="115" y="72"/>
                    <a:pt x="143" y="77"/>
                  </a:cubicBezTo>
                  <a:cubicBezTo>
                    <a:pt x="171" y="82"/>
                    <a:pt x="202" y="91"/>
                    <a:pt x="231" y="101"/>
                  </a:cubicBezTo>
                  <a:cubicBezTo>
                    <a:pt x="260" y="111"/>
                    <a:pt x="287" y="121"/>
                    <a:pt x="314" y="137"/>
                  </a:cubicBezTo>
                  <a:cubicBezTo>
                    <a:pt x="341" y="153"/>
                    <a:pt x="364" y="172"/>
                    <a:pt x="390" y="195"/>
                  </a:cubicBezTo>
                  <a:cubicBezTo>
                    <a:pt x="416" y="218"/>
                    <a:pt x="450" y="249"/>
                    <a:pt x="473" y="276"/>
                  </a:cubicBezTo>
                  <a:cubicBezTo>
                    <a:pt x="496" y="303"/>
                    <a:pt x="512" y="330"/>
                    <a:pt x="528" y="357"/>
                  </a:cubicBezTo>
                  <a:cubicBezTo>
                    <a:pt x="544" y="384"/>
                    <a:pt x="557" y="411"/>
                    <a:pt x="569" y="438"/>
                  </a:cubicBezTo>
                  <a:cubicBezTo>
                    <a:pt x="581" y="465"/>
                    <a:pt x="592" y="494"/>
                    <a:pt x="599" y="521"/>
                  </a:cubicBezTo>
                  <a:cubicBezTo>
                    <a:pt x="606" y="548"/>
                    <a:pt x="610" y="572"/>
                    <a:pt x="612" y="603"/>
                  </a:cubicBezTo>
                  <a:cubicBezTo>
                    <a:pt x="614" y="634"/>
                    <a:pt x="614" y="674"/>
                    <a:pt x="611" y="705"/>
                  </a:cubicBezTo>
                  <a:cubicBezTo>
                    <a:pt x="608" y="736"/>
                    <a:pt x="602" y="761"/>
                    <a:pt x="594" y="788"/>
                  </a:cubicBezTo>
                  <a:cubicBezTo>
                    <a:pt x="586" y="815"/>
                    <a:pt x="575" y="842"/>
                    <a:pt x="566" y="867"/>
                  </a:cubicBezTo>
                  <a:cubicBezTo>
                    <a:pt x="557" y="892"/>
                    <a:pt x="549" y="914"/>
                    <a:pt x="538" y="940"/>
                  </a:cubicBezTo>
                  <a:cubicBezTo>
                    <a:pt x="584" y="966"/>
                    <a:pt x="618" y="990"/>
                    <a:pt x="650" y="1010"/>
                  </a:cubicBezTo>
                  <a:cubicBezTo>
                    <a:pt x="671" y="978"/>
                    <a:pt x="701" y="929"/>
                    <a:pt x="718" y="898"/>
                  </a:cubicBezTo>
                  <a:cubicBezTo>
                    <a:pt x="765" y="912"/>
                    <a:pt x="821" y="933"/>
                    <a:pt x="870" y="948"/>
                  </a:cubicBezTo>
                  <a:cubicBezTo>
                    <a:pt x="932" y="755"/>
                    <a:pt x="935" y="716"/>
                    <a:pt x="904" y="510"/>
                  </a:cubicBezTo>
                  <a:cubicBezTo>
                    <a:pt x="887" y="513"/>
                    <a:pt x="882" y="515"/>
                    <a:pt x="866" y="522"/>
                  </a:cubicBezTo>
                  <a:cubicBezTo>
                    <a:pt x="891" y="671"/>
                    <a:pt x="893" y="741"/>
                    <a:pt x="844" y="900"/>
                  </a:cubicBezTo>
                  <a:cubicBezTo>
                    <a:pt x="794" y="885"/>
                    <a:pt x="774" y="876"/>
                    <a:pt x="722" y="858"/>
                  </a:cubicBezTo>
                  <a:cubicBezTo>
                    <a:pt x="762" y="716"/>
                    <a:pt x="768" y="606"/>
                    <a:pt x="747" y="503"/>
                  </a:cubicBezTo>
                  <a:cubicBezTo>
                    <a:pt x="805" y="494"/>
                    <a:pt x="903" y="473"/>
                    <a:pt x="938" y="462"/>
                  </a:cubicBezTo>
                  <a:cubicBezTo>
                    <a:pt x="941" y="402"/>
                    <a:pt x="852" y="172"/>
                    <a:pt x="800" y="135"/>
                  </a:cubicBezTo>
                  <a:cubicBezTo>
                    <a:pt x="747" y="163"/>
                    <a:pt x="689" y="206"/>
                    <a:pt x="624" y="240"/>
                  </a:cubicBezTo>
                  <a:cubicBezTo>
                    <a:pt x="591" y="206"/>
                    <a:pt x="536" y="136"/>
                    <a:pt x="491" y="96"/>
                  </a:cubicBezTo>
                  <a:cubicBezTo>
                    <a:pt x="446" y="56"/>
                    <a:pt x="390" y="20"/>
                    <a:pt x="354" y="0"/>
                  </a:cubicBezTo>
                  <a:cubicBezTo>
                    <a:pt x="338" y="33"/>
                    <a:pt x="330" y="44"/>
                    <a:pt x="310" y="72"/>
                  </a:cubicBezTo>
                  <a:cubicBezTo>
                    <a:pt x="258" y="50"/>
                    <a:pt x="219" y="34"/>
                    <a:pt x="168" y="23"/>
                  </a:cubicBezTo>
                  <a:cubicBezTo>
                    <a:pt x="117" y="12"/>
                    <a:pt x="39" y="5"/>
                    <a:pt x="2" y="6"/>
                  </a:cubicBezTo>
                  <a:cubicBezTo>
                    <a:pt x="0" y="32"/>
                    <a:pt x="3" y="47"/>
                    <a:pt x="0" y="66"/>
                  </a:cubicBez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037" name="Line 13"/>
          <p:cNvSpPr>
            <a:spLocks noChangeShapeType="1"/>
          </p:cNvSpPr>
          <p:nvPr/>
        </p:nvSpPr>
        <p:spPr bwMode="auto">
          <a:xfrm>
            <a:off x="1042988" y="1341438"/>
            <a:ext cx="810101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8" name="Line 14"/>
          <p:cNvSpPr>
            <a:spLocks noChangeShapeType="1"/>
          </p:cNvSpPr>
          <p:nvPr/>
        </p:nvSpPr>
        <p:spPr bwMode="auto">
          <a:xfrm>
            <a:off x="1187450" y="1268413"/>
            <a:ext cx="252095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9" name="Rectangle 15"/>
          <p:cNvSpPr>
            <a:spLocks noChangeArrowheads="1"/>
          </p:cNvSpPr>
          <p:nvPr/>
        </p:nvSpPr>
        <p:spPr bwMode="auto">
          <a:xfrm>
            <a:off x="971550" y="1306513"/>
            <a:ext cx="73025" cy="71437"/>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0" name="Rectangle 16"/>
          <p:cNvSpPr>
            <a:spLocks noChangeArrowheads="1"/>
          </p:cNvSpPr>
          <p:nvPr/>
        </p:nvSpPr>
        <p:spPr bwMode="auto">
          <a:xfrm>
            <a:off x="1119188" y="1230313"/>
            <a:ext cx="73025" cy="71437"/>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1" name="Line 17"/>
          <p:cNvSpPr>
            <a:spLocks noChangeShapeType="1"/>
          </p:cNvSpPr>
          <p:nvPr/>
        </p:nvSpPr>
        <p:spPr bwMode="auto">
          <a:xfrm flipV="1">
            <a:off x="3708400" y="260350"/>
            <a:ext cx="719138" cy="1008063"/>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6" name="Rectangle 2"/>
          <p:cNvSpPr>
            <a:spLocks noGrp="1" noChangeArrowheads="1"/>
          </p:cNvSpPr>
          <p:nvPr>
            <p:ph type="title"/>
          </p:nvPr>
        </p:nvSpPr>
        <p:spPr bwMode="auto">
          <a:xfrm>
            <a:off x="1173163" y="274638"/>
            <a:ext cx="75136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42" name="Line 18"/>
          <p:cNvSpPr>
            <a:spLocks noChangeShapeType="1"/>
          </p:cNvSpPr>
          <p:nvPr/>
        </p:nvSpPr>
        <p:spPr bwMode="auto">
          <a:xfrm>
            <a:off x="4427538" y="260350"/>
            <a:ext cx="338455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3" name="Rectangle 19"/>
          <p:cNvSpPr>
            <a:spLocks noChangeArrowheads="1"/>
          </p:cNvSpPr>
          <p:nvPr/>
        </p:nvSpPr>
        <p:spPr bwMode="auto">
          <a:xfrm>
            <a:off x="7812088" y="188913"/>
            <a:ext cx="863600" cy="144462"/>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4" name="Rectangle 20"/>
          <p:cNvSpPr>
            <a:spLocks noChangeArrowheads="1"/>
          </p:cNvSpPr>
          <p:nvPr/>
        </p:nvSpPr>
        <p:spPr bwMode="auto">
          <a:xfrm>
            <a:off x="8604250" y="6092825"/>
            <a:ext cx="360363" cy="142875"/>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5" name="Freeform 21"/>
          <p:cNvSpPr>
            <a:spLocks/>
          </p:cNvSpPr>
          <p:nvPr/>
        </p:nvSpPr>
        <p:spPr bwMode="auto">
          <a:xfrm>
            <a:off x="4284663" y="6165850"/>
            <a:ext cx="4319587" cy="576263"/>
          </a:xfrm>
          <a:custGeom>
            <a:avLst/>
            <a:gdLst>
              <a:gd name="T0" fmla="*/ 2721 w 2721"/>
              <a:gd name="T1" fmla="*/ 0 h 363"/>
              <a:gd name="T2" fmla="*/ 1406 w 2721"/>
              <a:gd name="T3" fmla="*/ 0 h 363"/>
              <a:gd name="T4" fmla="*/ 1134 w 2721"/>
              <a:gd name="T5" fmla="*/ 363 h 363"/>
              <a:gd name="T6" fmla="*/ 0 w 2721"/>
              <a:gd name="T7" fmla="*/ 363 h 363"/>
            </a:gdLst>
            <a:ahLst/>
            <a:cxnLst>
              <a:cxn ang="0">
                <a:pos x="T0" y="T1"/>
              </a:cxn>
              <a:cxn ang="0">
                <a:pos x="T2" y="T3"/>
              </a:cxn>
              <a:cxn ang="0">
                <a:pos x="T4" y="T5"/>
              </a:cxn>
              <a:cxn ang="0">
                <a:pos x="T6" y="T7"/>
              </a:cxn>
            </a:cxnLst>
            <a:rect l="0" t="0" r="r" b="b"/>
            <a:pathLst>
              <a:path w="2721" h="363">
                <a:moveTo>
                  <a:pt x="2721" y="0"/>
                </a:moveTo>
                <a:lnTo>
                  <a:pt x="1406" y="0"/>
                </a:lnTo>
                <a:lnTo>
                  <a:pt x="1134" y="363"/>
                </a:lnTo>
                <a:lnTo>
                  <a:pt x="0" y="363"/>
                </a:lnTo>
              </a:path>
            </a:pathLst>
          </a:custGeom>
          <a:noFill/>
          <a:ln w="9525"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6" name="Line 22"/>
          <p:cNvSpPr>
            <a:spLocks noChangeShapeType="1"/>
          </p:cNvSpPr>
          <p:nvPr/>
        </p:nvSpPr>
        <p:spPr bwMode="auto">
          <a:xfrm flipH="1">
            <a:off x="1692275" y="6165850"/>
            <a:ext cx="4175125" cy="1588"/>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7" name="Freeform 23"/>
          <p:cNvSpPr>
            <a:spLocks/>
          </p:cNvSpPr>
          <p:nvPr/>
        </p:nvSpPr>
        <p:spPr bwMode="auto">
          <a:xfrm>
            <a:off x="2700338" y="6237288"/>
            <a:ext cx="2951162" cy="504825"/>
          </a:xfrm>
          <a:custGeom>
            <a:avLst/>
            <a:gdLst>
              <a:gd name="T0" fmla="*/ 1859 w 1859"/>
              <a:gd name="T1" fmla="*/ 0 h 318"/>
              <a:gd name="T2" fmla="*/ 363 w 1859"/>
              <a:gd name="T3" fmla="*/ 0 h 318"/>
              <a:gd name="T4" fmla="*/ 0 w 1859"/>
              <a:gd name="T5" fmla="*/ 318 h 318"/>
              <a:gd name="T6" fmla="*/ 408 w 1859"/>
              <a:gd name="T7" fmla="*/ 318 h 318"/>
            </a:gdLst>
            <a:ahLst/>
            <a:cxnLst>
              <a:cxn ang="0">
                <a:pos x="T0" y="T1"/>
              </a:cxn>
              <a:cxn ang="0">
                <a:pos x="T2" y="T3"/>
              </a:cxn>
              <a:cxn ang="0">
                <a:pos x="T4" y="T5"/>
              </a:cxn>
              <a:cxn ang="0">
                <a:pos x="T6" y="T7"/>
              </a:cxn>
            </a:cxnLst>
            <a:rect l="0" t="0" r="r" b="b"/>
            <a:pathLst>
              <a:path w="1859" h="318">
                <a:moveTo>
                  <a:pt x="1859" y="0"/>
                </a:moveTo>
                <a:lnTo>
                  <a:pt x="363" y="0"/>
                </a:lnTo>
                <a:lnTo>
                  <a:pt x="0" y="318"/>
                </a:lnTo>
                <a:lnTo>
                  <a:pt x="408" y="318"/>
                </a:lnTo>
              </a:path>
            </a:pathLst>
          </a:custGeom>
          <a:noFill/>
          <a:ln w="9525"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8" name="Line 24"/>
          <p:cNvSpPr>
            <a:spLocks noChangeShapeType="1"/>
          </p:cNvSpPr>
          <p:nvPr/>
        </p:nvSpPr>
        <p:spPr bwMode="auto">
          <a:xfrm flipH="1" flipV="1">
            <a:off x="250825" y="6742113"/>
            <a:ext cx="244951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9" name="Line 25"/>
          <p:cNvSpPr>
            <a:spLocks noChangeShapeType="1"/>
          </p:cNvSpPr>
          <p:nvPr/>
        </p:nvSpPr>
        <p:spPr bwMode="auto">
          <a:xfrm flipH="1" flipV="1">
            <a:off x="250825" y="5661025"/>
            <a:ext cx="504825" cy="50482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0" name="Line 26"/>
          <p:cNvSpPr>
            <a:spLocks noChangeShapeType="1"/>
          </p:cNvSpPr>
          <p:nvPr/>
        </p:nvSpPr>
        <p:spPr bwMode="auto">
          <a:xfrm flipV="1">
            <a:off x="250825" y="3933825"/>
            <a:ext cx="0" cy="172720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2" name="Oval 28"/>
          <p:cNvSpPr>
            <a:spLocks noChangeArrowheads="1"/>
          </p:cNvSpPr>
          <p:nvPr/>
        </p:nvSpPr>
        <p:spPr bwMode="auto">
          <a:xfrm>
            <a:off x="153988" y="3789363"/>
            <a:ext cx="179387" cy="215900"/>
          </a:xfrm>
          <a:prstGeom prst="ellipse">
            <a:avLst/>
          </a:prstGeom>
          <a:solidFill>
            <a:srgbClr val="808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53" name="Rectangle 29"/>
          <p:cNvSpPr>
            <a:spLocks noChangeArrowheads="1"/>
          </p:cNvSpPr>
          <p:nvPr/>
        </p:nvSpPr>
        <p:spPr bwMode="auto">
          <a:xfrm>
            <a:off x="3913188" y="6677025"/>
            <a:ext cx="360362" cy="142875"/>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54" name="Rectangle 30"/>
          <p:cNvSpPr>
            <a:spLocks noChangeArrowheads="1"/>
          </p:cNvSpPr>
          <p:nvPr/>
        </p:nvSpPr>
        <p:spPr bwMode="auto">
          <a:xfrm>
            <a:off x="747713" y="6124575"/>
            <a:ext cx="88900" cy="8890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56" name="AutoShape 32"/>
          <p:cNvSpPr>
            <a:spLocks noChangeArrowheads="1"/>
          </p:cNvSpPr>
          <p:nvPr/>
        </p:nvSpPr>
        <p:spPr bwMode="auto">
          <a:xfrm flipH="1">
            <a:off x="80963" y="6696075"/>
            <a:ext cx="257175" cy="88900"/>
          </a:xfrm>
          <a:prstGeom prst="parallelogram">
            <a:avLst>
              <a:gd name="adj" fmla="val 72321"/>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58" name="Line 34"/>
          <p:cNvSpPr>
            <a:spLocks noChangeShapeType="1"/>
          </p:cNvSpPr>
          <p:nvPr/>
        </p:nvSpPr>
        <p:spPr bwMode="auto">
          <a:xfrm>
            <a:off x="3338513" y="6738938"/>
            <a:ext cx="171450" cy="11430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9" name="AutoShape 35"/>
          <p:cNvSpPr>
            <a:spLocks noChangeArrowheads="1"/>
          </p:cNvSpPr>
          <p:nvPr/>
        </p:nvSpPr>
        <p:spPr bwMode="auto">
          <a:xfrm>
            <a:off x="1331913" y="6130925"/>
            <a:ext cx="431800" cy="73025"/>
          </a:xfrm>
          <a:prstGeom prst="roundRect">
            <a:avLst>
              <a:gd name="adj" fmla="val 50000"/>
            </a:avLst>
          </a:prstGeom>
          <a:solidFill>
            <a:srgbClr val="80808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Arial" charset="0"/>
          <a:ea typeface="ＭＳ Ｐゴシック" charset="-128"/>
        </a:defRPr>
      </a:lvl2pPr>
      <a:lvl3pPr algn="l" rtl="0" eaLnBrk="1" fontAlgn="base" hangingPunct="1">
        <a:spcBef>
          <a:spcPct val="0"/>
        </a:spcBef>
        <a:spcAft>
          <a:spcPct val="0"/>
        </a:spcAft>
        <a:defRPr kumimoji="1" sz="4400">
          <a:solidFill>
            <a:schemeClr val="tx2"/>
          </a:solidFill>
          <a:latin typeface="Arial" charset="0"/>
          <a:ea typeface="ＭＳ Ｐゴシック" charset="-128"/>
        </a:defRPr>
      </a:lvl3pPr>
      <a:lvl4pPr algn="l" rtl="0" eaLnBrk="1" fontAlgn="base" hangingPunct="1">
        <a:spcBef>
          <a:spcPct val="0"/>
        </a:spcBef>
        <a:spcAft>
          <a:spcPct val="0"/>
        </a:spcAft>
        <a:defRPr kumimoji="1" sz="4400">
          <a:solidFill>
            <a:schemeClr val="tx2"/>
          </a:solidFill>
          <a:latin typeface="Arial" charset="0"/>
          <a:ea typeface="ＭＳ Ｐゴシック" charset="-128"/>
        </a:defRPr>
      </a:lvl4pPr>
      <a:lvl5pPr algn="l" rtl="0" eaLnBrk="1" fontAlgn="base" hangingPunct="1">
        <a:spcBef>
          <a:spcPct val="0"/>
        </a:spcBef>
        <a:spcAft>
          <a:spcPct val="0"/>
        </a:spcAft>
        <a:defRPr kumimoji="1" sz="4400">
          <a:solidFill>
            <a:schemeClr val="tx2"/>
          </a:solidFill>
          <a:latin typeface="Arial" charset="0"/>
          <a:ea typeface="ＭＳ Ｐゴシック" charset="-128"/>
        </a:defRPr>
      </a:lvl5pPr>
      <a:lvl6pPr marL="457200" algn="l" rtl="0" eaLnBrk="1" fontAlgn="base" hangingPunct="1">
        <a:spcBef>
          <a:spcPct val="0"/>
        </a:spcBef>
        <a:spcAft>
          <a:spcPct val="0"/>
        </a:spcAft>
        <a:defRPr kumimoji="1" sz="4400">
          <a:solidFill>
            <a:schemeClr val="tx2"/>
          </a:solidFill>
          <a:latin typeface="Arial" charset="0"/>
          <a:ea typeface="ＭＳ Ｐゴシック" charset="-128"/>
        </a:defRPr>
      </a:lvl6pPr>
      <a:lvl7pPr marL="914400" algn="l" rtl="0" eaLnBrk="1" fontAlgn="base" hangingPunct="1">
        <a:spcBef>
          <a:spcPct val="0"/>
        </a:spcBef>
        <a:spcAft>
          <a:spcPct val="0"/>
        </a:spcAft>
        <a:defRPr kumimoji="1" sz="4400">
          <a:solidFill>
            <a:schemeClr val="tx2"/>
          </a:solidFill>
          <a:latin typeface="Arial" charset="0"/>
          <a:ea typeface="ＭＳ Ｐゴシック" charset="-128"/>
        </a:defRPr>
      </a:lvl7pPr>
      <a:lvl8pPr marL="1371600" algn="l" rtl="0" eaLnBrk="1" fontAlgn="base" hangingPunct="1">
        <a:spcBef>
          <a:spcPct val="0"/>
        </a:spcBef>
        <a:spcAft>
          <a:spcPct val="0"/>
        </a:spcAft>
        <a:defRPr kumimoji="1" sz="4400">
          <a:solidFill>
            <a:schemeClr val="tx2"/>
          </a:solidFill>
          <a:latin typeface="Arial" charset="0"/>
          <a:ea typeface="ＭＳ Ｐゴシック" charset="-128"/>
        </a:defRPr>
      </a:lvl8pPr>
      <a:lvl9pPr marL="1828800" algn="l" rtl="0" eaLnBrk="1" fontAlgn="base" hangingPunct="1">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lr>
          <a:srgbClr val="4D4D4D"/>
        </a:buClr>
        <a:buFont typeface="Arial" charset="0"/>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4D4D4D"/>
        </a:buClr>
        <a:buFont typeface="Arial" charset="0"/>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rgbClr val="4D4D4D"/>
        </a:buClr>
        <a:buFont typeface="Arial" charset="0"/>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rgbClr val="4D4D4D"/>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rgbClr val="4D4D4D"/>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rgbClr val="4D4D4D"/>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rgbClr val="4D4D4D"/>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rgbClr val="4D4D4D"/>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rgbClr val="4D4D4D"/>
        </a:buClr>
        <a:buFont typeface="Arial" charset="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iki.etc.cmu.edu/unity3d/index.php/Sony_PlayStation_Mov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docs.unity3d.com/Documentation/ScriptReference/30_search.html?q=Instantiate" TargetMode="External"/><Relationship Id="rId2" Type="http://schemas.openxmlformats.org/officeDocument/2006/relationships/hyperlink" Target="http://www40.atwiki.jp/spellbound/" TargetMode="External"/><Relationship Id="rId1" Type="http://schemas.openxmlformats.org/officeDocument/2006/relationships/slideLayout" Target="../slideLayouts/slideLayout2.xml"/><Relationship Id="rId4" Type="http://schemas.openxmlformats.org/officeDocument/2006/relationships/hyperlink" Target="http://www.slideshare.net/MoriharuOhzu/ss-1408330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developer.nvidia.com/cg-toolkit-download" TargetMode="External"/><Relationship Id="rId7" Type="http://schemas.openxmlformats.org/officeDocument/2006/relationships/hyperlink" Target="http://www.geocities.jp/neo_ku_ron/HP_NEW/GameProgram/LightCharacter/LightCharacter.html" TargetMode="External"/><Relationship Id="rId2" Type="http://schemas.openxmlformats.org/officeDocument/2006/relationships/hyperlink" Target="http://docs-jp.unity3d.com/Documentation/Components/SL-BuiltinIncludes.html" TargetMode="External"/><Relationship Id="rId1" Type="http://schemas.openxmlformats.org/officeDocument/2006/relationships/slideLayout" Target="../slideLayouts/slideLayout2.xml"/><Relationship Id="rId6" Type="http://schemas.openxmlformats.org/officeDocument/2006/relationships/hyperlink" Target="http://asura.iaigiri.com/OpenGL/gl28.html" TargetMode="External"/><Relationship Id="rId5" Type="http://schemas.openxmlformats.org/officeDocument/2006/relationships/hyperlink" Target="http://www.wakayama-u.ac.jp/~tokoi/lecture/gg/ggnote06.pdf" TargetMode="External"/><Relationship Id="rId4" Type="http://schemas.openxmlformats.org/officeDocument/2006/relationships/hyperlink" Target="http://marina.sys.wakayama-u.ac.jp/~tokoi/"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11.atwiki.jp/darui_program/pages/222.html" TargetMode="External"/><Relationship Id="rId7" Type="http://schemas.openxmlformats.org/officeDocument/2006/relationships/hyperlink" Target="http://blog.livedoor.jp/akinow/archives/52297080.html" TargetMode="External"/><Relationship Id="rId2" Type="http://schemas.openxmlformats.org/officeDocument/2006/relationships/hyperlink" Target="http://real2unreal.org/wiki/Cg" TargetMode="External"/><Relationship Id="rId1" Type="http://schemas.openxmlformats.org/officeDocument/2006/relationships/slideLayout" Target="../slideLayouts/slideLayout2.xml"/><Relationship Id="rId6" Type="http://schemas.openxmlformats.org/officeDocument/2006/relationships/hyperlink" Target="http://marupeke296.com/UNI_S_No3_SurfaceShader.html" TargetMode="External"/><Relationship Id="rId5" Type="http://schemas.openxmlformats.org/officeDocument/2006/relationships/hyperlink" Target="http://wiki.livedoor.jp/bokkuri_orz/" TargetMode="External"/><Relationship Id="rId4" Type="http://schemas.openxmlformats.org/officeDocument/2006/relationships/hyperlink" Target="http://kotozone.blog55.fc2.com/blog-entry-251.html"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japan.unity3d.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306084"/>
            <a:ext cx="7513637" cy="1143000"/>
          </a:xfrm>
        </p:spPr>
        <p:txBody>
          <a:bodyPr/>
          <a:lstStyle/>
          <a:p>
            <a:r>
              <a:rPr kumimoji="1" lang="ja-JP" altLang="en-US" dirty="0" smtClean="0"/>
              <a:t>本日のお品書き</a:t>
            </a:r>
            <a:endParaRPr kumimoji="1" lang="ja-JP" altLang="en-US" dirty="0"/>
          </a:p>
        </p:txBody>
      </p:sp>
      <p:sp>
        <p:nvSpPr>
          <p:cNvPr id="3" name="コンテンツ プレースホルダー 2"/>
          <p:cNvSpPr>
            <a:spLocks noGrp="1"/>
          </p:cNvSpPr>
          <p:nvPr>
            <p:ph idx="1"/>
          </p:nvPr>
        </p:nvSpPr>
        <p:spPr>
          <a:xfrm>
            <a:off x="460636" y="1340768"/>
            <a:ext cx="8229600" cy="6264696"/>
          </a:xfrm>
        </p:spPr>
        <p:txBody>
          <a:bodyPr/>
          <a:lstStyle/>
          <a:p>
            <a:r>
              <a:rPr lang="ja-JP" altLang="en-US" sz="2400" dirty="0"/>
              <a:t>はじめ</a:t>
            </a:r>
            <a:r>
              <a:rPr lang="ja-JP" altLang="en-US" sz="2400" dirty="0" smtClean="0"/>
              <a:t>に</a:t>
            </a:r>
            <a:endParaRPr lang="en-US" altLang="ja-JP" sz="2400" dirty="0" smtClean="0"/>
          </a:p>
          <a:p>
            <a:pPr lvl="1"/>
            <a:r>
              <a:rPr lang="ja-JP" altLang="en-US" sz="2400" dirty="0" smtClean="0"/>
              <a:t>企画書</a:t>
            </a:r>
            <a:endParaRPr lang="en-US" altLang="ja-JP" sz="2400" dirty="0" smtClean="0"/>
          </a:p>
          <a:p>
            <a:pPr lvl="1"/>
            <a:r>
              <a:rPr lang="ja-JP" altLang="en-US" sz="2400" dirty="0" smtClean="0"/>
              <a:t>役割分担</a:t>
            </a:r>
            <a:endParaRPr lang="en-US" altLang="ja-JP" sz="2400" dirty="0"/>
          </a:p>
          <a:p>
            <a:r>
              <a:rPr lang="en-US" altLang="ja-JP" sz="2400" dirty="0" smtClean="0"/>
              <a:t>Unity</a:t>
            </a:r>
            <a:r>
              <a:rPr lang="ja-JP" altLang="en-US" sz="2400" dirty="0" smtClean="0"/>
              <a:t>について</a:t>
            </a:r>
            <a:endParaRPr lang="en-US" altLang="ja-JP" sz="2400" dirty="0" smtClean="0"/>
          </a:p>
          <a:p>
            <a:pPr lvl="1"/>
            <a:r>
              <a:rPr lang="ja-JP" altLang="en-US" sz="2000" dirty="0" smtClean="0"/>
              <a:t>便利な点</a:t>
            </a:r>
            <a:endParaRPr lang="en-US" altLang="ja-JP" sz="2000" dirty="0" smtClean="0"/>
          </a:p>
          <a:p>
            <a:pPr lvl="1"/>
            <a:r>
              <a:rPr lang="ja-JP" altLang="en-US" sz="2000" dirty="0"/>
              <a:t>注意</a:t>
            </a:r>
            <a:r>
              <a:rPr lang="ja-JP" altLang="en-US" sz="2000" dirty="0" smtClean="0"/>
              <a:t>しなければならない点</a:t>
            </a:r>
            <a:endParaRPr lang="en-US" altLang="ja-JP" sz="2000" dirty="0" smtClean="0"/>
          </a:p>
          <a:p>
            <a:r>
              <a:rPr kumimoji="1" lang="ja-JP" altLang="en-US" sz="2400" dirty="0" smtClean="0"/>
              <a:t>ちょっとコアな話</a:t>
            </a:r>
            <a:endParaRPr lang="en-US" altLang="ja-JP" sz="2400" dirty="0"/>
          </a:p>
          <a:p>
            <a:pPr lvl="1"/>
            <a:r>
              <a:rPr lang="en-US" altLang="ja-JP" sz="2400" dirty="0" err="1" smtClean="0"/>
              <a:t>PsMove</a:t>
            </a:r>
            <a:endParaRPr lang="en-US" altLang="ja-JP" sz="2400" dirty="0"/>
          </a:p>
          <a:p>
            <a:pPr lvl="1"/>
            <a:r>
              <a:rPr kumimoji="1" lang="en-US" altLang="ja-JP" sz="2400" dirty="0" smtClean="0"/>
              <a:t>AI</a:t>
            </a:r>
          </a:p>
          <a:p>
            <a:pPr lvl="1"/>
            <a:r>
              <a:rPr lang="ja-JP" altLang="en-US" sz="2400" dirty="0" smtClean="0"/>
              <a:t>シェーダー</a:t>
            </a:r>
            <a:endParaRPr kumimoji="1" lang="en-US" altLang="ja-JP" sz="2000" dirty="0" smtClean="0"/>
          </a:p>
          <a:p>
            <a:r>
              <a:rPr lang="ja-JP" altLang="en-US" sz="2400" dirty="0"/>
              <a:t>便利な</a:t>
            </a:r>
            <a:r>
              <a:rPr lang="ja-JP" altLang="en-US" sz="2400" dirty="0" smtClean="0"/>
              <a:t>ものいろいろ</a:t>
            </a:r>
            <a:endParaRPr lang="en-US" altLang="ja-JP" sz="2400" dirty="0"/>
          </a:p>
          <a:p>
            <a:r>
              <a:rPr lang="ja-JP" altLang="en-US" sz="2400" dirty="0" smtClean="0"/>
              <a:t>質疑応答</a:t>
            </a:r>
            <a:endParaRPr lang="en-US" altLang="ja-JP" sz="2000" dirty="0" smtClean="0"/>
          </a:p>
          <a:p>
            <a:pPr lvl="1"/>
            <a:endParaRPr kumimoji="1" lang="en-US" altLang="ja-JP" sz="2000"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6" name="Picture 2" descr="C:\Users\M0111344\Desktop\tit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0327"/>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1"/>
          <p:cNvSpPr txBox="1">
            <a:spLocks/>
          </p:cNvSpPr>
          <p:nvPr/>
        </p:nvSpPr>
        <p:spPr bwMode="auto">
          <a:xfrm>
            <a:off x="157230" y="6288827"/>
            <a:ext cx="75136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Arial" charset="0"/>
                <a:ea typeface="ＭＳ Ｐゴシック" charset="-128"/>
              </a:defRPr>
            </a:lvl2pPr>
            <a:lvl3pPr algn="l" rtl="0" eaLnBrk="1" fontAlgn="base" hangingPunct="1">
              <a:spcBef>
                <a:spcPct val="0"/>
              </a:spcBef>
              <a:spcAft>
                <a:spcPct val="0"/>
              </a:spcAft>
              <a:defRPr kumimoji="1" sz="4400">
                <a:solidFill>
                  <a:schemeClr val="tx2"/>
                </a:solidFill>
                <a:latin typeface="Arial" charset="0"/>
                <a:ea typeface="ＭＳ Ｐゴシック" charset="-128"/>
              </a:defRPr>
            </a:lvl3pPr>
            <a:lvl4pPr algn="l" rtl="0" eaLnBrk="1" fontAlgn="base" hangingPunct="1">
              <a:spcBef>
                <a:spcPct val="0"/>
              </a:spcBef>
              <a:spcAft>
                <a:spcPct val="0"/>
              </a:spcAft>
              <a:defRPr kumimoji="1" sz="4400">
                <a:solidFill>
                  <a:schemeClr val="tx2"/>
                </a:solidFill>
                <a:latin typeface="Arial" charset="0"/>
                <a:ea typeface="ＭＳ Ｐゴシック" charset="-128"/>
              </a:defRPr>
            </a:lvl4pPr>
            <a:lvl5pPr algn="l" rtl="0" eaLnBrk="1" fontAlgn="base" hangingPunct="1">
              <a:spcBef>
                <a:spcPct val="0"/>
              </a:spcBef>
              <a:spcAft>
                <a:spcPct val="0"/>
              </a:spcAft>
              <a:defRPr kumimoji="1" sz="4400">
                <a:solidFill>
                  <a:schemeClr val="tx2"/>
                </a:solidFill>
                <a:latin typeface="Arial" charset="0"/>
                <a:ea typeface="ＭＳ Ｐゴシック" charset="-128"/>
              </a:defRPr>
            </a:lvl5pPr>
            <a:lvl6pPr marL="457200" algn="l" rtl="0" eaLnBrk="1" fontAlgn="base" hangingPunct="1">
              <a:spcBef>
                <a:spcPct val="0"/>
              </a:spcBef>
              <a:spcAft>
                <a:spcPct val="0"/>
              </a:spcAft>
              <a:defRPr kumimoji="1" sz="4400">
                <a:solidFill>
                  <a:schemeClr val="tx2"/>
                </a:solidFill>
                <a:latin typeface="Arial" charset="0"/>
                <a:ea typeface="ＭＳ Ｐゴシック" charset="-128"/>
              </a:defRPr>
            </a:lvl6pPr>
            <a:lvl7pPr marL="914400" algn="l" rtl="0" eaLnBrk="1" fontAlgn="base" hangingPunct="1">
              <a:spcBef>
                <a:spcPct val="0"/>
              </a:spcBef>
              <a:spcAft>
                <a:spcPct val="0"/>
              </a:spcAft>
              <a:defRPr kumimoji="1" sz="4400">
                <a:solidFill>
                  <a:schemeClr val="tx2"/>
                </a:solidFill>
                <a:latin typeface="Arial" charset="0"/>
                <a:ea typeface="ＭＳ Ｐゴシック" charset="-128"/>
              </a:defRPr>
            </a:lvl7pPr>
            <a:lvl8pPr marL="1371600" algn="l" rtl="0" eaLnBrk="1" fontAlgn="base" hangingPunct="1">
              <a:spcBef>
                <a:spcPct val="0"/>
              </a:spcBef>
              <a:spcAft>
                <a:spcPct val="0"/>
              </a:spcAft>
              <a:defRPr kumimoji="1" sz="4400">
                <a:solidFill>
                  <a:schemeClr val="tx2"/>
                </a:solidFill>
                <a:latin typeface="Arial" charset="0"/>
                <a:ea typeface="ＭＳ Ｐゴシック" charset="-128"/>
              </a:defRPr>
            </a:lvl8pPr>
            <a:lvl9pPr marL="1828800" algn="l" rtl="0" eaLnBrk="1" fontAlgn="base" hangingPunct="1">
              <a:spcBef>
                <a:spcPct val="0"/>
              </a:spcBef>
              <a:spcAft>
                <a:spcPct val="0"/>
              </a:spcAft>
              <a:defRPr kumimoji="1" sz="4400">
                <a:solidFill>
                  <a:schemeClr val="tx2"/>
                </a:solidFill>
                <a:latin typeface="Arial" charset="0"/>
                <a:ea typeface="ＭＳ Ｐゴシック" charset="-128"/>
              </a:defRPr>
            </a:lvl9pPr>
          </a:lstStyle>
          <a:p>
            <a:endParaRPr lang="ja-JP" altLang="en-US" dirty="0">
              <a:solidFill>
                <a:srgbClr val="92D050"/>
              </a:solidFill>
            </a:endParaRPr>
          </a:p>
        </p:txBody>
      </p:sp>
    </p:spTree>
    <p:extLst>
      <p:ext uri="{BB962C8B-B14F-4D97-AF65-F5344CB8AC3E}">
        <p14:creationId xmlns:p14="http://schemas.microsoft.com/office/powerpoint/2010/main" val="22499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1187624" y="116632"/>
            <a:ext cx="7513637" cy="1143000"/>
          </a:xfrm>
        </p:spPr>
        <p:txBody>
          <a:bodyPr/>
          <a:lstStyle/>
          <a:p>
            <a:r>
              <a:rPr lang="ja-JP" altLang="en-US" dirty="0"/>
              <a:t>便利</a:t>
            </a:r>
            <a:r>
              <a:rPr lang="ja-JP" altLang="en-US" dirty="0" smtClean="0"/>
              <a:t>な点</a:t>
            </a:r>
            <a:r>
              <a:rPr lang="en-US" altLang="ja-JP" dirty="0" smtClean="0"/>
              <a:t/>
            </a:r>
            <a:br>
              <a:rPr lang="en-US" altLang="ja-JP" dirty="0" smtClean="0"/>
            </a:br>
            <a:r>
              <a:rPr lang="en-US" altLang="ja-JP" dirty="0"/>
              <a:t> </a:t>
            </a:r>
            <a:r>
              <a:rPr lang="en-US" altLang="ja-JP" dirty="0" smtClean="0"/>
              <a:t>    </a:t>
            </a:r>
            <a:r>
              <a:rPr lang="ja-JP" altLang="en-US" dirty="0" smtClean="0"/>
              <a:t>～クラスや関数が豊富②～</a:t>
            </a:r>
            <a:endParaRPr kumimoji="1" lang="ja-JP" altLang="en-US" dirty="0"/>
          </a:p>
        </p:txBody>
      </p:sp>
      <p:sp>
        <p:nvSpPr>
          <p:cNvPr id="3" name="コンテンツ プレースホルダー 2"/>
          <p:cNvSpPr>
            <a:spLocks noGrp="1"/>
          </p:cNvSpPr>
          <p:nvPr>
            <p:ph idx="1"/>
          </p:nvPr>
        </p:nvSpPr>
        <p:spPr>
          <a:xfrm>
            <a:off x="457200" y="1600200"/>
            <a:ext cx="8795320" cy="4637112"/>
          </a:xfrm>
        </p:spPr>
        <p:txBody>
          <a:bodyPr/>
          <a:lstStyle/>
          <a:p>
            <a:r>
              <a:rPr lang="ja-JP" altLang="en-US" dirty="0"/>
              <a:t>以下</a:t>
            </a:r>
            <a:r>
              <a:rPr lang="ja-JP" altLang="en-US" dirty="0" smtClean="0"/>
              <a:t>の関数内に記述するだけで様々な効果</a:t>
            </a:r>
            <a:endParaRPr lang="en-US" altLang="ja-JP" dirty="0" smtClean="0"/>
          </a:p>
          <a:p>
            <a:pPr lvl="1"/>
            <a:r>
              <a:rPr lang="en-US" altLang="ja-JP" dirty="0"/>
              <a:t>void Start () </a:t>
            </a:r>
            <a:r>
              <a:rPr lang="en-US" altLang="ja-JP" dirty="0" smtClean="0"/>
              <a:t>{}   :</a:t>
            </a:r>
            <a:r>
              <a:rPr lang="ja-JP" altLang="en-US" dirty="0" smtClean="0"/>
              <a:t>生成と同時に呼び出される</a:t>
            </a:r>
            <a:endParaRPr lang="en-US" altLang="ja-JP" dirty="0" smtClean="0"/>
          </a:p>
          <a:p>
            <a:pPr lvl="1"/>
            <a:endParaRPr lang="en-US" altLang="ja-JP" dirty="0" smtClean="0"/>
          </a:p>
          <a:p>
            <a:pPr lvl="1"/>
            <a:r>
              <a:rPr lang="ja-JP" altLang="en-US" dirty="0" err="1"/>
              <a:t>ｖ</a:t>
            </a:r>
            <a:r>
              <a:rPr lang="en-US" altLang="ja-JP" dirty="0" err="1" smtClean="0"/>
              <a:t>oid</a:t>
            </a:r>
            <a:r>
              <a:rPr lang="en-US" altLang="ja-JP" dirty="0" smtClean="0"/>
              <a:t> Update()</a:t>
            </a:r>
            <a:r>
              <a:rPr lang="ja-JP" altLang="en-US" dirty="0" smtClean="0"/>
              <a:t>｛｝</a:t>
            </a:r>
            <a:r>
              <a:rPr lang="en-US" altLang="ja-JP" dirty="0" smtClean="0"/>
              <a:t>:</a:t>
            </a:r>
            <a:r>
              <a:rPr lang="ja-JP" altLang="en-US" dirty="0"/>
              <a:t>１フレームごと</a:t>
            </a:r>
            <a:r>
              <a:rPr lang="ja-JP" altLang="en-US" dirty="0" smtClean="0"/>
              <a:t>に呼び出される</a:t>
            </a:r>
            <a:endParaRPr lang="en-US" altLang="ja-JP" dirty="0" smtClean="0"/>
          </a:p>
          <a:p>
            <a:pPr lvl="1"/>
            <a:endParaRPr lang="en-US" altLang="ja-JP" dirty="0" smtClean="0"/>
          </a:p>
          <a:p>
            <a:pPr lvl="1"/>
            <a:r>
              <a:rPr lang="ja-JP" altLang="en-US" dirty="0" err="1" smtClean="0"/>
              <a:t>ｖ</a:t>
            </a:r>
            <a:r>
              <a:rPr lang="en-US" altLang="ja-JP" dirty="0" err="1" smtClean="0"/>
              <a:t>oid</a:t>
            </a:r>
            <a:r>
              <a:rPr lang="en-US" altLang="ja-JP" dirty="0" smtClean="0"/>
              <a:t> </a:t>
            </a:r>
            <a:r>
              <a:rPr lang="en-US" altLang="ja-JP" dirty="0" err="1"/>
              <a:t>OnGUI</a:t>
            </a:r>
            <a:r>
              <a:rPr lang="en-US" altLang="ja-JP" dirty="0" smtClean="0"/>
              <a:t>()</a:t>
            </a:r>
            <a:r>
              <a:rPr lang="ja-JP" altLang="en-US" dirty="0" smtClean="0"/>
              <a:t>｛｝：</a:t>
            </a:r>
            <a:r>
              <a:rPr lang="en-US" altLang="ja-JP" dirty="0" smtClean="0"/>
              <a:t>GUI</a:t>
            </a:r>
            <a:r>
              <a:rPr lang="ja-JP" altLang="en-US" dirty="0" smtClean="0"/>
              <a:t>の描画やイベントを処理する</a:t>
            </a:r>
            <a:endParaRPr lang="en-US" altLang="ja-JP" dirty="0" smtClean="0"/>
          </a:p>
          <a:p>
            <a:pPr lvl="1"/>
            <a:endParaRPr lang="en-US" altLang="ja-JP" dirty="0" smtClean="0"/>
          </a:p>
          <a:p>
            <a:pPr lvl="1"/>
            <a:r>
              <a:rPr lang="en-US" altLang="ja-JP" dirty="0"/>
              <a:t>void </a:t>
            </a:r>
            <a:r>
              <a:rPr lang="en-US" altLang="ja-JP" dirty="0" err="1"/>
              <a:t>OnCollisionEnter</a:t>
            </a:r>
            <a:r>
              <a:rPr lang="en-US" altLang="ja-JP" dirty="0"/>
              <a:t>(Collision </a:t>
            </a:r>
            <a:r>
              <a:rPr lang="en-US" altLang="ja-JP" dirty="0" smtClean="0"/>
              <a:t>c)</a:t>
            </a:r>
            <a:r>
              <a:rPr lang="ja-JP" altLang="en-US" dirty="0" smtClean="0"/>
              <a:t>｛｝：</a:t>
            </a:r>
            <a:r>
              <a:rPr lang="ja-JP" altLang="en-US" sz="2800" dirty="0" smtClean="0"/>
              <a:t>あたり</a:t>
            </a:r>
            <a:r>
              <a:rPr lang="ja-JP" altLang="en-US" sz="2800" dirty="0"/>
              <a:t>判定</a:t>
            </a:r>
            <a:endParaRPr lang="en-US" altLang="ja-JP" sz="2800" dirty="0" smtClean="0"/>
          </a:p>
          <a:p>
            <a:pPr lvl="1"/>
            <a:endParaRPr lang="en-US" altLang="ja-JP" dirty="0"/>
          </a:p>
          <a:p>
            <a:pPr lvl="1"/>
            <a:endParaRPr lang="en-US" altLang="ja-JP" dirty="0"/>
          </a:p>
          <a:p>
            <a:pPr marL="457200" lvl="1" indent="0">
              <a:buNone/>
            </a:pPr>
            <a:endParaRPr lang="en-US" altLang="ja-JP" dirty="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Tree>
    <p:extLst>
      <p:ext uri="{BB962C8B-B14F-4D97-AF65-F5344CB8AC3E}">
        <p14:creationId xmlns:p14="http://schemas.microsoft.com/office/powerpoint/2010/main" val="427045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便利</a:t>
            </a:r>
            <a:r>
              <a:rPr lang="ja-JP" altLang="en-US" dirty="0" smtClean="0"/>
              <a:t>な点～アセットの支援①～</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en-US" altLang="ja-JP" dirty="0" err="1" smtClean="0"/>
              <a:t>IKLimb</a:t>
            </a:r>
            <a:r>
              <a:rPr lang="ja-JP" altLang="en-US" dirty="0" smtClean="0"/>
              <a:t>アセットによって</a:t>
            </a:r>
            <a:endParaRPr lang="en-US" altLang="ja-JP" dirty="0" smtClean="0"/>
          </a:p>
          <a:p>
            <a:pPr marL="0" indent="0">
              <a:buNone/>
            </a:pPr>
            <a:r>
              <a:rPr lang="en-US" altLang="ja-JP" dirty="0" smtClean="0"/>
              <a:t>   </a:t>
            </a:r>
            <a:r>
              <a:rPr lang="ja-JP" altLang="en-US" dirty="0" smtClean="0"/>
              <a:t>プレイヤーの手の動きを再現</a:t>
            </a:r>
            <a:endParaRPr lang="en-US" altLang="ja-JP" dirty="0"/>
          </a:p>
          <a:p>
            <a:endParaRPr lang="en-US" altLang="ja-JP" dirty="0" smtClean="0"/>
          </a:p>
          <a:p>
            <a:endParaRPr lang="en-US" altLang="ja-JP" dirty="0" smtClean="0"/>
          </a:p>
          <a:p>
            <a:endParaRPr lang="en-US" altLang="ja-JP" dirty="0"/>
          </a:p>
          <a:p>
            <a:endParaRPr lang="en-US" altLang="ja-JP" dirty="0" smtClean="0"/>
          </a:p>
          <a:p>
            <a:endParaRPr lang="en-US" altLang="ja-JP" sz="4000"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4098" name="Picture 2" descr="C:\Users\m01112575b\Pictures\jo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36" y="2780928"/>
            <a:ext cx="8535984" cy="331236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694751" y="6245429"/>
            <a:ext cx="8273269" cy="369332"/>
          </a:xfrm>
          <a:prstGeom prst="rect">
            <a:avLst/>
          </a:prstGeom>
          <a:noFill/>
        </p:spPr>
        <p:txBody>
          <a:bodyPr wrap="square" rtlCol="0">
            <a:spAutoFit/>
          </a:bodyPr>
          <a:lstStyle/>
          <a:p>
            <a:r>
              <a:rPr kumimoji="1" lang="ja-JP" altLang="en-US" dirty="0" smtClean="0">
                <a:solidFill>
                  <a:srgbClr val="FF0000"/>
                </a:solidFill>
              </a:rPr>
              <a:t>○</a:t>
            </a:r>
            <a:r>
              <a:rPr kumimoji="1" lang="ja-JP" altLang="en-US" dirty="0" smtClean="0"/>
              <a:t>に、曲げる部分をセットすることで肘部分から曲がる</a:t>
            </a:r>
            <a:endParaRPr kumimoji="1" lang="ja-JP" altLang="en-US" dirty="0"/>
          </a:p>
        </p:txBody>
      </p:sp>
    </p:spTree>
    <p:extLst>
      <p:ext uri="{BB962C8B-B14F-4D97-AF65-F5344CB8AC3E}">
        <p14:creationId xmlns:p14="http://schemas.microsoft.com/office/powerpoint/2010/main" val="337800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便利</a:t>
            </a:r>
            <a:r>
              <a:rPr lang="ja-JP" altLang="en-US" dirty="0" smtClean="0"/>
              <a:t>な点～</a:t>
            </a:r>
            <a:r>
              <a:rPr lang="ja-JP" altLang="en-US" dirty="0"/>
              <a:t>様々な</a:t>
            </a:r>
            <a:r>
              <a:rPr lang="ja-JP" altLang="en-US" dirty="0" smtClean="0"/>
              <a:t>アセット②～</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dirty="0" smtClean="0"/>
              <a:t>その</a:t>
            </a:r>
            <a:r>
              <a:rPr lang="ja-JP" altLang="en-US" dirty="0"/>
              <a:t>他に</a:t>
            </a:r>
            <a:r>
              <a:rPr lang="ja-JP" altLang="en-US" dirty="0" smtClean="0"/>
              <a:t>も様々なアセットが</a:t>
            </a:r>
            <a:endParaRPr lang="en-US" altLang="ja-JP" dirty="0" smtClean="0"/>
          </a:p>
          <a:p>
            <a:pPr lvl="1"/>
            <a:r>
              <a:rPr lang="en-US" altLang="ja-JP" dirty="0" err="1" smtClean="0"/>
              <a:t>MovieTexture</a:t>
            </a:r>
            <a:r>
              <a:rPr lang="en-US" altLang="ja-JP" dirty="0" smtClean="0"/>
              <a:t>(</a:t>
            </a:r>
            <a:r>
              <a:rPr lang="ja-JP" altLang="en-US" dirty="0" smtClean="0"/>
              <a:t>動画を流すことが出来る</a:t>
            </a:r>
            <a:r>
              <a:rPr lang="en-US" altLang="ja-JP" dirty="0" smtClean="0"/>
              <a:t>)</a:t>
            </a:r>
            <a:r>
              <a:rPr lang="ja-JP" altLang="en-US" dirty="0" smtClean="0"/>
              <a:t>（</a:t>
            </a:r>
            <a:r>
              <a:rPr lang="en-US" altLang="ja-JP" dirty="0" smtClean="0"/>
              <a:t>Pro)</a:t>
            </a:r>
          </a:p>
          <a:p>
            <a:pPr lvl="1"/>
            <a:endParaRPr lang="en-US" altLang="ja-JP" dirty="0" smtClean="0"/>
          </a:p>
          <a:p>
            <a:pPr lvl="1"/>
            <a:endParaRPr lang="en-US" altLang="ja-JP" dirty="0"/>
          </a:p>
          <a:p>
            <a:pPr lvl="1"/>
            <a:r>
              <a:rPr lang="ja-JP" altLang="en-US" dirty="0" smtClean="0"/>
              <a:t>ポストエフェクト（</a:t>
            </a:r>
            <a:r>
              <a:rPr lang="ja-JP" altLang="en-US" dirty="0"/>
              <a:t>さまざまな</a:t>
            </a:r>
            <a:r>
              <a:rPr lang="ja-JP" altLang="en-US" dirty="0" smtClean="0"/>
              <a:t>質感変化）（</a:t>
            </a:r>
            <a:r>
              <a:rPr lang="en-US" altLang="ja-JP" dirty="0" smtClean="0"/>
              <a:t>Pro</a:t>
            </a:r>
            <a:r>
              <a:rPr lang="ja-JP" altLang="en-US" dirty="0" smtClean="0"/>
              <a:t>）</a:t>
            </a:r>
            <a:endParaRPr lang="en-US" altLang="ja-JP" dirty="0" smtClean="0"/>
          </a:p>
          <a:p>
            <a:pPr lvl="1"/>
            <a:endParaRPr lang="en-US" altLang="ja-JP" dirty="0" smtClean="0"/>
          </a:p>
          <a:p>
            <a:pPr lvl="1"/>
            <a:endParaRPr lang="en-US" altLang="ja-JP" dirty="0" smtClean="0"/>
          </a:p>
          <a:p>
            <a:pPr lvl="1"/>
            <a:r>
              <a:rPr lang="en-US" altLang="ja-JP" dirty="0" err="1" smtClean="0"/>
              <a:t>iTween</a:t>
            </a:r>
            <a:r>
              <a:rPr lang="en-US" altLang="ja-JP" dirty="0" smtClean="0"/>
              <a:t>(</a:t>
            </a:r>
            <a:r>
              <a:rPr lang="ja-JP" altLang="en-US" dirty="0" smtClean="0"/>
              <a:t>滑らかな数値変更</a:t>
            </a:r>
            <a:r>
              <a:rPr lang="en-US" altLang="ja-JP" dirty="0" smtClean="0"/>
              <a:t>)</a:t>
            </a:r>
          </a:p>
          <a:p>
            <a:pPr lvl="1"/>
            <a:endParaRPr lang="en-US" altLang="ja-JP" dirty="0"/>
          </a:p>
          <a:p>
            <a:pPr lvl="1"/>
            <a:endParaRPr lang="en-US" altLang="ja-JP" dirty="0"/>
          </a:p>
          <a:p>
            <a:endParaRPr lang="en-US" altLang="ja-JP" dirty="0" smtClean="0"/>
          </a:p>
          <a:p>
            <a:endParaRPr lang="en-US" altLang="ja-JP" dirty="0" smtClean="0"/>
          </a:p>
          <a:p>
            <a:endParaRPr lang="en-US" altLang="ja-JP" dirty="0"/>
          </a:p>
          <a:p>
            <a:endParaRPr lang="en-US" altLang="ja-JP" dirty="0" smtClean="0"/>
          </a:p>
          <a:p>
            <a:endParaRPr lang="en-US" altLang="ja-JP" sz="4000"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Tree>
    <p:extLst>
      <p:ext uri="{BB962C8B-B14F-4D97-AF65-F5344CB8AC3E}">
        <p14:creationId xmlns:p14="http://schemas.microsoft.com/office/powerpoint/2010/main" val="67225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便利</a:t>
            </a:r>
            <a:r>
              <a:rPr lang="ja-JP" altLang="en-US" dirty="0" smtClean="0"/>
              <a:t>な点～素早い実装①～</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dirty="0" smtClean="0"/>
              <a:t>インスペクター操作による簡単な調整</a:t>
            </a:r>
            <a:endParaRPr lang="en-US" altLang="ja-JP" dirty="0" smtClean="0"/>
          </a:p>
          <a:p>
            <a:endParaRPr lang="en-US" altLang="ja-JP" dirty="0" smtClean="0"/>
          </a:p>
          <a:p>
            <a:endParaRPr lang="en-US" altLang="ja-JP" dirty="0"/>
          </a:p>
          <a:p>
            <a:endParaRPr lang="en-US" altLang="ja-JP" dirty="0" smtClean="0"/>
          </a:p>
          <a:p>
            <a:endParaRPr lang="en-US" altLang="ja-JP" sz="4000"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6" name="テキスト ボックス 5"/>
          <p:cNvSpPr txBox="1"/>
          <p:nvPr/>
        </p:nvSpPr>
        <p:spPr>
          <a:xfrm>
            <a:off x="6948264" y="2420888"/>
            <a:ext cx="2376264" cy="1015663"/>
          </a:xfrm>
          <a:prstGeom prst="rect">
            <a:avLst/>
          </a:prstGeom>
          <a:noFill/>
        </p:spPr>
        <p:txBody>
          <a:bodyPr wrap="square" rtlCol="0">
            <a:spAutoFit/>
          </a:bodyPr>
          <a:lstStyle/>
          <a:p>
            <a:r>
              <a:rPr kumimoji="1" lang="ja-JP" altLang="en-US" sz="2000" dirty="0" smtClean="0">
                <a:solidFill>
                  <a:srgbClr val="FF0000"/>
                </a:solidFill>
              </a:rPr>
              <a:t>○</a:t>
            </a:r>
            <a:r>
              <a:rPr kumimoji="1" lang="ja-JP" altLang="en-US" sz="2000" dirty="0" smtClean="0"/>
              <a:t>の部分に、</a:t>
            </a:r>
            <a:endParaRPr kumimoji="1" lang="en-US" altLang="ja-JP" sz="2000" dirty="0" smtClean="0"/>
          </a:p>
          <a:p>
            <a:r>
              <a:rPr kumimoji="1" lang="ja-JP" altLang="en-US" sz="2000" dirty="0" smtClean="0"/>
              <a:t>位置・角度・</a:t>
            </a:r>
            <a:r>
              <a:rPr kumimoji="1" lang="ja-JP" altLang="en-US" sz="2000" dirty="0"/>
              <a:t>サイズ</a:t>
            </a:r>
            <a:r>
              <a:rPr kumimoji="1" lang="ja-JP" altLang="en-US" sz="2000" dirty="0" smtClean="0"/>
              <a:t>のステータスがある</a:t>
            </a:r>
            <a:endParaRPr kumimoji="1" lang="ja-JP" altLang="en-US" sz="2000" dirty="0"/>
          </a:p>
        </p:txBody>
      </p:sp>
      <p:pic>
        <p:nvPicPr>
          <p:cNvPr id="2052" name="Picture 4" descr="C:\Users\m01112575b\Pictures\jo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4864"/>
            <a:ext cx="6948264" cy="3888431"/>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6867931" y="4149078"/>
            <a:ext cx="2376264" cy="1015663"/>
          </a:xfrm>
          <a:prstGeom prst="rect">
            <a:avLst/>
          </a:prstGeom>
          <a:noFill/>
        </p:spPr>
        <p:txBody>
          <a:bodyPr wrap="square" rtlCol="0">
            <a:spAutoFit/>
          </a:bodyPr>
          <a:lstStyle/>
          <a:p>
            <a:r>
              <a:rPr kumimoji="1" lang="ja-JP" altLang="en-US" sz="2000" dirty="0" smtClean="0">
                <a:solidFill>
                  <a:srgbClr val="00B0F0"/>
                </a:solidFill>
              </a:rPr>
              <a:t>○</a:t>
            </a:r>
            <a:r>
              <a:rPr kumimoji="1" lang="ja-JP" altLang="en-US" sz="2000" dirty="0" smtClean="0"/>
              <a:t>の部分に、</a:t>
            </a:r>
            <a:endParaRPr kumimoji="1" lang="en-US" altLang="ja-JP" sz="2000" dirty="0" smtClean="0"/>
          </a:p>
          <a:p>
            <a:r>
              <a:rPr kumimoji="1" lang="ja-JP" altLang="en-US" sz="2000" dirty="0"/>
              <a:t>ボス</a:t>
            </a:r>
            <a:r>
              <a:rPr kumimoji="1" lang="ja-JP" altLang="en-US" sz="2000" dirty="0" smtClean="0"/>
              <a:t>のステータスがある</a:t>
            </a:r>
            <a:endParaRPr kumimoji="1" lang="ja-JP" altLang="en-US" sz="2000" dirty="0"/>
          </a:p>
        </p:txBody>
      </p:sp>
    </p:spTree>
    <p:extLst>
      <p:ext uri="{BB962C8B-B14F-4D97-AF65-F5344CB8AC3E}">
        <p14:creationId xmlns:p14="http://schemas.microsoft.com/office/powerpoint/2010/main" val="2033906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便利</a:t>
            </a:r>
            <a:r>
              <a:rPr lang="ja-JP" altLang="en-US" dirty="0" smtClean="0"/>
              <a:t>な点～素早い実装②～</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dirty="0" smtClean="0"/>
              <a:t>作業を分担しても簡単に、統合可能（かも？）</a:t>
            </a:r>
            <a:endParaRPr lang="en-US" altLang="ja-JP" dirty="0" smtClean="0"/>
          </a:p>
          <a:p>
            <a:endParaRPr lang="en-US" altLang="ja-JP" dirty="0"/>
          </a:p>
          <a:p>
            <a:r>
              <a:rPr lang="en-US" altLang="ja-JP" dirty="0" smtClean="0"/>
              <a:t>Prefab</a:t>
            </a:r>
            <a:r>
              <a:rPr lang="ja-JP" altLang="en-US" dirty="0"/>
              <a:t>の</a:t>
            </a:r>
            <a:r>
              <a:rPr lang="ja-JP" altLang="en-US" dirty="0" smtClean="0"/>
              <a:t>機能により簡単に複製可能</a:t>
            </a:r>
            <a:endParaRPr lang="en-US" altLang="ja-JP" dirty="0" smtClean="0"/>
          </a:p>
          <a:p>
            <a:endParaRPr lang="en-US" altLang="ja-JP" dirty="0"/>
          </a:p>
          <a:p>
            <a:r>
              <a:rPr lang="ja-JP" altLang="en-US" dirty="0" smtClean="0"/>
              <a:t>シーン遷移も関数一つで行える</a:t>
            </a:r>
            <a:endParaRPr lang="en-US" altLang="ja-JP" dirty="0" smtClean="0"/>
          </a:p>
          <a:p>
            <a:endParaRPr lang="en-US" altLang="ja-JP" dirty="0"/>
          </a:p>
          <a:p>
            <a:r>
              <a:rPr lang="ja-JP" altLang="en-US" dirty="0"/>
              <a:t>面倒</a:t>
            </a:r>
            <a:r>
              <a:rPr lang="ja-JP" altLang="en-US" dirty="0" smtClean="0"/>
              <a:t>な部分をすべてやってくれる</a:t>
            </a:r>
            <a:endParaRPr lang="en-US" altLang="ja-JP" dirty="0" smtClean="0"/>
          </a:p>
          <a:p>
            <a:endParaRPr lang="en-US" altLang="ja-JP" dirty="0" smtClean="0"/>
          </a:p>
          <a:p>
            <a:endParaRPr lang="en-US" altLang="ja-JP" dirty="0" smtClean="0"/>
          </a:p>
          <a:p>
            <a:endParaRPr lang="en-US" altLang="ja-JP" dirty="0" smtClean="0"/>
          </a:p>
          <a:p>
            <a:endParaRPr lang="en-US" altLang="ja-JP" dirty="0"/>
          </a:p>
          <a:p>
            <a:endParaRPr lang="en-US" altLang="ja-JP" dirty="0" smtClean="0"/>
          </a:p>
          <a:p>
            <a:endParaRPr lang="en-US" altLang="ja-JP" sz="4000"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Tree>
    <p:extLst>
      <p:ext uri="{BB962C8B-B14F-4D97-AF65-F5344CB8AC3E}">
        <p14:creationId xmlns:p14="http://schemas.microsoft.com/office/powerpoint/2010/main" val="99964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注意点</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dirty="0"/>
              <a:t>便利</a:t>
            </a:r>
            <a:r>
              <a:rPr lang="ja-JP" altLang="en-US" dirty="0" smtClean="0"/>
              <a:t>な機能があるからと言ってプログラム知識を</a:t>
            </a:r>
            <a:r>
              <a:rPr lang="ja-JP" altLang="en-US" dirty="0"/>
              <a:t>疎か</a:t>
            </a:r>
            <a:r>
              <a:rPr lang="ja-JP" altLang="en-US" dirty="0" smtClean="0"/>
              <a:t>にしてはいけない</a:t>
            </a:r>
            <a:endParaRPr lang="en-US" altLang="ja-JP" dirty="0" smtClean="0"/>
          </a:p>
          <a:p>
            <a:endParaRPr lang="en-US" altLang="ja-JP" dirty="0"/>
          </a:p>
          <a:p>
            <a:r>
              <a:rPr lang="ja-JP" altLang="en-US" dirty="0" smtClean="0"/>
              <a:t>高いグラッフィック技術を生かすための工夫が必要</a:t>
            </a:r>
            <a:endParaRPr lang="en-US" altLang="ja-JP" dirty="0" smtClean="0"/>
          </a:p>
          <a:p>
            <a:endParaRPr lang="en-US" altLang="ja-JP" dirty="0"/>
          </a:p>
          <a:p>
            <a:r>
              <a:rPr lang="ja-JP" altLang="en-US" dirty="0" smtClean="0"/>
              <a:t>素早い実装があると言って、期限を安易にゆるくしてはいけない</a:t>
            </a:r>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sz="4000"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Tree>
    <p:extLst>
      <p:ext uri="{BB962C8B-B14F-4D97-AF65-F5344CB8AC3E}">
        <p14:creationId xmlns:p14="http://schemas.microsoft.com/office/powerpoint/2010/main" val="76528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注意点</a:t>
            </a:r>
            <a:r>
              <a:rPr lang="ja-JP" altLang="en-US" dirty="0" smtClean="0"/>
              <a:t>～プログラム知識①～</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dirty="0" smtClean="0"/>
              <a:t>スクリプトの肥大に注意</a:t>
            </a:r>
            <a:endParaRPr lang="en-US" altLang="ja-JP"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8195" name="Picture 3" descr="C:\Users\m01112575b\Pictures\jo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20888"/>
            <a:ext cx="8640960" cy="341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34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注意点</a:t>
            </a:r>
            <a:r>
              <a:rPr lang="ja-JP" altLang="en-US" dirty="0" smtClean="0"/>
              <a:t>～プログラム知識①～</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dirty="0" smtClean="0"/>
              <a:t>オブジェクト指向を意識して制作すべし！</a:t>
            </a:r>
            <a:endParaRPr lang="en-US" altLang="ja-JP" dirty="0" smtClean="0"/>
          </a:p>
          <a:p>
            <a:endParaRPr lang="en-US" altLang="ja-JP" sz="4000"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5122" name="Picture 2" descr="C:\Users\m01112575b\Pictures\jo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255" y="2420888"/>
            <a:ext cx="4165281" cy="361312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01112575b\Pictures\jo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9536" y="2495464"/>
            <a:ext cx="4534464" cy="346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96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注意点</a:t>
            </a:r>
            <a:r>
              <a:rPr lang="ja-JP" altLang="en-US" dirty="0" smtClean="0"/>
              <a:t>～プログラム知識②～</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en-US" altLang="ja-JP" dirty="0" smtClean="0"/>
              <a:t>C#</a:t>
            </a:r>
            <a:r>
              <a:rPr lang="ja-JP" altLang="en-US" dirty="0" smtClean="0"/>
              <a:t>に</a:t>
            </a:r>
            <a:r>
              <a:rPr lang="ja-JP" altLang="en-US" dirty="0" smtClean="0"/>
              <a:t>備えられて</a:t>
            </a:r>
            <a:r>
              <a:rPr lang="ja-JP" altLang="en-US" dirty="0" smtClean="0"/>
              <a:t>いる</a:t>
            </a:r>
            <a:r>
              <a:rPr lang="ja-JP" altLang="en-US" dirty="0"/>
              <a:t>ジェネリック</a:t>
            </a:r>
            <a:r>
              <a:rPr lang="ja-JP" altLang="en-US" dirty="0" smtClean="0"/>
              <a:t>を利用することでリストやファイル出力などが使える！</a:t>
            </a:r>
            <a:endParaRPr lang="en-US" altLang="ja-JP" dirty="0" smtClean="0"/>
          </a:p>
          <a:p>
            <a:endParaRPr lang="en-US" altLang="ja-JP" sz="4000"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7170" name="Picture 2" descr="C:\Users\m01112575b\Pictures\jo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1" y="2636913"/>
            <a:ext cx="8928747" cy="302433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579869" y="5744092"/>
            <a:ext cx="8391640" cy="369332"/>
          </a:xfrm>
          <a:prstGeom prst="rect">
            <a:avLst/>
          </a:prstGeom>
          <a:noFill/>
        </p:spPr>
        <p:txBody>
          <a:bodyPr wrap="square" rtlCol="0">
            <a:spAutoFit/>
          </a:bodyPr>
          <a:lstStyle/>
          <a:p>
            <a:r>
              <a:rPr kumimoji="1" lang="ja-JP" altLang="en-US" dirty="0" smtClean="0"/>
              <a:t>＊</a:t>
            </a:r>
            <a:r>
              <a:rPr kumimoji="1" lang="ja-JP" altLang="en-US" dirty="0" smtClean="0">
                <a:solidFill>
                  <a:srgbClr val="FF0000"/>
                </a:solidFill>
              </a:rPr>
              <a:t>赤線</a:t>
            </a:r>
            <a:r>
              <a:rPr kumimoji="1" lang="ja-JP" altLang="en-US" dirty="0" smtClean="0"/>
              <a:t>を書くことで利用可能に。利用方法は決まりがあるので必ず調べること</a:t>
            </a:r>
            <a:endParaRPr kumimoji="1" lang="ja-JP" altLang="en-US" dirty="0"/>
          </a:p>
        </p:txBody>
      </p:sp>
    </p:spTree>
    <p:extLst>
      <p:ext uri="{BB962C8B-B14F-4D97-AF65-F5344CB8AC3E}">
        <p14:creationId xmlns:p14="http://schemas.microsoft.com/office/powerpoint/2010/main" val="429493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注意点</a:t>
            </a:r>
            <a:r>
              <a:rPr lang="ja-JP" altLang="en-US" dirty="0" smtClean="0"/>
              <a:t>～プログラム知識③～</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dirty="0" smtClean="0"/>
              <a:t>幾何学の知識によってリアルな動きを実現！</a:t>
            </a:r>
            <a:endParaRPr lang="en-US" altLang="ja-JP" dirty="0" smtClean="0"/>
          </a:p>
          <a:p>
            <a:pPr lvl="1"/>
            <a:r>
              <a:rPr lang="ja-JP" altLang="en-US" dirty="0"/>
              <a:t>放物</a:t>
            </a:r>
            <a:r>
              <a:rPr lang="ja-JP" altLang="en-US" dirty="0" smtClean="0"/>
              <a:t>線</a:t>
            </a:r>
            <a:endParaRPr lang="en-US" altLang="ja-JP" dirty="0"/>
          </a:p>
          <a:p>
            <a:pPr marL="457200" lvl="1" indent="0">
              <a:buNone/>
            </a:pPr>
            <a:r>
              <a:rPr lang="en-US" altLang="ja-JP" dirty="0" smtClean="0">
                <a:solidFill>
                  <a:srgbClr val="FF0000"/>
                </a:solidFill>
              </a:rPr>
              <a:t>	</a:t>
            </a:r>
            <a:r>
              <a:rPr lang="ja-JP" altLang="en-US" dirty="0" smtClean="0">
                <a:solidFill>
                  <a:srgbClr val="FF0000"/>
                </a:solidFill>
              </a:rPr>
              <a:t>２次方程式</a:t>
            </a:r>
            <a:r>
              <a:rPr lang="ja-JP" altLang="en-US" dirty="0" smtClean="0"/>
              <a:t>による着弾点の変更</a:t>
            </a:r>
            <a:endParaRPr lang="en-US" altLang="ja-JP" dirty="0" smtClean="0"/>
          </a:p>
          <a:p>
            <a:pPr marL="457200" lvl="1" indent="0">
              <a:buNone/>
            </a:pPr>
            <a:endParaRPr lang="en-US" altLang="ja-JP" dirty="0"/>
          </a:p>
          <a:p>
            <a:pPr lvl="1"/>
            <a:r>
              <a:rPr lang="ja-JP" altLang="en-US" dirty="0" smtClean="0"/>
              <a:t>画像の回転・サイズ変換</a:t>
            </a:r>
            <a:endParaRPr lang="en-US" altLang="ja-JP" dirty="0"/>
          </a:p>
          <a:p>
            <a:pPr marL="457200" lvl="1" indent="0">
              <a:buNone/>
            </a:pPr>
            <a:r>
              <a:rPr lang="en-US" altLang="ja-JP" dirty="0" smtClean="0">
                <a:solidFill>
                  <a:srgbClr val="FF0000"/>
                </a:solidFill>
              </a:rPr>
              <a:t>	</a:t>
            </a:r>
            <a:r>
              <a:rPr lang="ja-JP" altLang="en-US" dirty="0" smtClean="0">
                <a:solidFill>
                  <a:srgbClr val="FF0000"/>
                </a:solidFill>
              </a:rPr>
              <a:t>行列</a:t>
            </a:r>
            <a:r>
              <a:rPr lang="ja-JP" altLang="en-US" dirty="0" smtClean="0"/>
              <a:t>による</a:t>
            </a:r>
            <a:r>
              <a:rPr lang="en-US" altLang="ja-JP" dirty="0" smtClean="0"/>
              <a:t>GUI</a:t>
            </a:r>
            <a:r>
              <a:rPr lang="ja-JP" altLang="en-US" dirty="0" smtClean="0"/>
              <a:t>の利用</a:t>
            </a:r>
            <a:endParaRPr lang="en-US" altLang="ja-JP" dirty="0" smtClean="0"/>
          </a:p>
          <a:p>
            <a:endParaRPr lang="en-US" altLang="ja-JP" sz="4000"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Tree>
    <p:extLst>
      <p:ext uri="{BB962C8B-B14F-4D97-AF65-F5344CB8AC3E}">
        <p14:creationId xmlns:p14="http://schemas.microsoft.com/office/powerpoint/2010/main" val="114980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306084"/>
            <a:ext cx="7513637" cy="1143000"/>
          </a:xfrm>
        </p:spPr>
        <p:txBody>
          <a:bodyPr/>
          <a:lstStyle/>
          <a:p>
            <a:r>
              <a:rPr kumimoji="1" lang="ja-JP" altLang="en-US" dirty="0" smtClean="0"/>
              <a:t>本日のお品書き</a:t>
            </a:r>
            <a:endParaRPr kumimoji="1" lang="ja-JP" altLang="en-US" dirty="0"/>
          </a:p>
        </p:txBody>
      </p:sp>
      <p:sp>
        <p:nvSpPr>
          <p:cNvPr id="3" name="コンテンツ プレースホルダー 2"/>
          <p:cNvSpPr>
            <a:spLocks noGrp="1"/>
          </p:cNvSpPr>
          <p:nvPr>
            <p:ph idx="1"/>
          </p:nvPr>
        </p:nvSpPr>
        <p:spPr>
          <a:xfrm>
            <a:off x="460636" y="1340768"/>
            <a:ext cx="8229600" cy="6264696"/>
          </a:xfrm>
        </p:spPr>
        <p:txBody>
          <a:bodyPr/>
          <a:lstStyle/>
          <a:p>
            <a:r>
              <a:rPr lang="ja-JP" altLang="en-US" sz="2000" dirty="0"/>
              <a:t>はじめ</a:t>
            </a:r>
            <a:r>
              <a:rPr lang="ja-JP" altLang="en-US" sz="2000" dirty="0" smtClean="0"/>
              <a:t>に</a:t>
            </a:r>
            <a:endParaRPr lang="en-US" altLang="ja-JP" sz="2000" dirty="0" smtClean="0"/>
          </a:p>
          <a:p>
            <a:pPr lvl="1"/>
            <a:r>
              <a:rPr lang="ja-JP" altLang="en-US" sz="2000" dirty="0" smtClean="0"/>
              <a:t>役割分担</a:t>
            </a:r>
            <a:endParaRPr lang="en-US" altLang="ja-JP" sz="2000" dirty="0"/>
          </a:p>
          <a:p>
            <a:r>
              <a:rPr lang="en-US" altLang="ja-JP" sz="2000" dirty="0" smtClean="0"/>
              <a:t>Unity</a:t>
            </a:r>
            <a:r>
              <a:rPr lang="ja-JP" altLang="en-US" sz="2000" dirty="0" smtClean="0"/>
              <a:t>について</a:t>
            </a:r>
            <a:endParaRPr lang="en-US" altLang="ja-JP" sz="2000" dirty="0" smtClean="0"/>
          </a:p>
          <a:p>
            <a:pPr lvl="1"/>
            <a:r>
              <a:rPr lang="ja-JP" altLang="en-US" sz="2000" dirty="0" smtClean="0"/>
              <a:t>便利な点</a:t>
            </a:r>
            <a:endParaRPr lang="en-US" altLang="ja-JP" sz="2000" dirty="0" smtClean="0"/>
          </a:p>
          <a:p>
            <a:pPr lvl="1"/>
            <a:r>
              <a:rPr lang="ja-JP" altLang="en-US" sz="2000" dirty="0"/>
              <a:t>注意</a:t>
            </a:r>
            <a:r>
              <a:rPr lang="ja-JP" altLang="en-US" sz="2000" dirty="0" smtClean="0"/>
              <a:t>しなければならない点</a:t>
            </a:r>
            <a:endParaRPr lang="en-US" altLang="ja-JP" sz="2000" dirty="0" smtClean="0"/>
          </a:p>
          <a:p>
            <a:r>
              <a:rPr kumimoji="1" lang="ja-JP" altLang="en-US" sz="2000" dirty="0" smtClean="0"/>
              <a:t>ちょっとコアな話</a:t>
            </a:r>
            <a:endParaRPr lang="en-US" altLang="ja-JP" sz="2000" dirty="0"/>
          </a:p>
          <a:p>
            <a:pPr lvl="1"/>
            <a:r>
              <a:rPr lang="en-US" altLang="ja-JP" sz="2000" dirty="0" err="1" smtClean="0"/>
              <a:t>PsMove</a:t>
            </a:r>
            <a:endParaRPr lang="en-US" altLang="ja-JP" sz="2000" dirty="0"/>
          </a:p>
          <a:p>
            <a:pPr lvl="1"/>
            <a:r>
              <a:rPr kumimoji="1" lang="en-US" altLang="ja-JP" sz="2000" dirty="0" smtClean="0"/>
              <a:t>AI</a:t>
            </a:r>
          </a:p>
          <a:p>
            <a:pPr lvl="1"/>
            <a:r>
              <a:rPr lang="ja-JP" altLang="en-US" sz="2000" dirty="0" smtClean="0"/>
              <a:t>シェーダー</a:t>
            </a:r>
            <a:endParaRPr kumimoji="1" lang="en-US" altLang="ja-JP" sz="2000" dirty="0" smtClean="0"/>
          </a:p>
          <a:p>
            <a:r>
              <a:rPr lang="ja-JP" altLang="en-US" sz="2000" dirty="0" smtClean="0"/>
              <a:t>便利</a:t>
            </a:r>
            <a:r>
              <a:rPr lang="ja-JP" altLang="en-US" sz="2000" dirty="0"/>
              <a:t>な</a:t>
            </a:r>
            <a:r>
              <a:rPr lang="ja-JP" altLang="en-US" sz="2000" dirty="0" smtClean="0"/>
              <a:t>ものいろいろ</a:t>
            </a:r>
            <a:endParaRPr lang="en-US" altLang="ja-JP" sz="2000" dirty="0"/>
          </a:p>
          <a:p>
            <a:r>
              <a:rPr lang="ja-JP" altLang="en-US" sz="2000" dirty="0" smtClean="0">
                <a:latin typeface="+mn-ea"/>
              </a:rPr>
              <a:t>質疑</a:t>
            </a:r>
            <a:r>
              <a:rPr lang="ja-JP" altLang="en-US" sz="2000" dirty="0">
                <a:latin typeface="+mn-ea"/>
                <a:cs typeface="Meiryo UI" pitchFamily="50" charset="-128"/>
              </a:rPr>
              <a:t>応答</a:t>
            </a:r>
            <a:endParaRPr lang="en-US" altLang="ja-JP" sz="2000" dirty="0" smtClean="0">
              <a:latin typeface="+mn-ea"/>
              <a:cs typeface="Meiryo UI" pitchFamily="50" charset="-128"/>
            </a:endParaRPr>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7" name="Picture 2" descr="C:\Users\M0111344\SkyDrive\ロゴコン\矢武空棒ロゴ_NoBa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7334" y="2924944"/>
            <a:ext cx="4276666" cy="3208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8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注意点</a:t>
            </a:r>
            <a:r>
              <a:rPr lang="ja-JP" altLang="en-US" dirty="0" smtClean="0"/>
              <a:t>～</a:t>
            </a:r>
            <a:r>
              <a:rPr lang="ja-JP" altLang="en-US" dirty="0"/>
              <a:t>グラッフィック技術</a:t>
            </a:r>
            <a:r>
              <a:rPr lang="ja-JP" altLang="en-US" dirty="0" smtClean="0"/>
              <a:t>～</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dirty="0"/>
              <a:t>画像比較</a:t>
            </a:r>
            <a:r>
              <a:rPr lang="ja-JP" altLang="en-US" dirty="0" smtClean="0"/>
              <a:t>による</a:t>
            </a:r>
            <a:endParaRPr lang="en-US" altLang="ja-JP" dirty="0"/>
          </a:p>
          <a:p>
            <a:endParaRPr lang="en-US" altLang="ja-JP" dirty="0" smtClean="0"/>
          </a:p>
          <a:p>
            <a:endParaRPr lang="en-US" altLang="ja-JP" sz="4000"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1026" name="Picture 2" descr="C:\Users\M0111344\Desktop\画像\コードレビュー\ver_befo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195" y="2414064"/>
            <a:ext cx="4392487" cy="26018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0111344\Desktop\画像\コードレビュー\ver_af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5682" y="2414064"/>
            <a:ext cx="4463053" cy="2601888"/>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1902970" y="5262600"/>
            <a:ext cx="1524776" cy="369332"/>
          </a:xfrm>
          <a:prstGeom prst="rect">
            <a:avLst/>
          </a:prstGeom>
          <a:noFill/>
        </p:spPr>
        <p:txBody>
          <a:bodyPr wrap="none" rtlCol="0">
            <a:spAutoFit/>
          </a:bodyPr>
          <a:lstStyle/>
          <a:p>
            <a:r>
              <a:rPr kumimoji="1" lang="ja-JP" altLang="en-US" dirty="0"/>
              <a:t>シェーダー</a:t>
            </a:r>
            <a:r>
              <a:rPr kumimoji="1" lang="ja-JP" altLang="en-US" dirty="0" smtClean="0"/>
              <a:t>なし</a:t>
            </a:r>
            <a:endParaRPr kumimoji="1" lang="ja-JP" altLang="en-US" dirty="0"/>
          </a:p>
        </p:txBody>
      </p:sp>
      <p:sp>
        <p:nvSpPr>
          <p:cNvPr id="16" name="テキスト ボックス 15"/>
          <p:cNvSpPr txBox="1"/>
          <p:nvPr/>
        </p:nvSpPr>
        <p:spPr>
          <a:xfrm>
            <a:off x="6119630" y="5264409"/>
            <a:ext cx="1515158" cy="369332"/>
          </a:xfrm>
          <a:prstGeom prst="rect">
            <a:avLst/>
          </a:prstGeom>
          <a:noFill/>
        </p:spPr>
        <p:txBody>
          <a:bodyPr wrap="none" rtlCol="0">
            <a:spAutoFit/>
          </a:bodyPr>
          <a:lstStyle/>
          <a:p>
            <a:r>
              <a:rPr kumimoji="1" lang="ja-JP" altLang="en-US" dirty="0"/>
              <a:t>シェーダー</a:t>
            </a:r>
            <a:r>
              <a:rPr kumimoji="1" lang="ja-JP" altLang="en-US" dirty="0" smtClean="0"/>
              <a:t>あり</a:t>
            </a:r>
            <a:endParaRPr kumimoji="1" lang="ja-JP" altLang="en-US" dirty="0"/>
          </a:p>
        </p:txBody>
      </p:sp>
    </p:spTree>
    <p:extLst>
      <p:ext uri="{BB962C8B-B14F-4D97-AF65-F5344CB8AC3E}">
        <p14:creationId xmlns:p14="http://schemas.microsoft.com/office/powerpoint/2010/main" val="270903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注意点</a:t>
            </a:r>
            <a:r>
              <a:rPr lang="ja-JP" altLang="en-US" dirty="0" smtClean="0"/>
              <a:t>～</a:t>
            </a:r>
            <a:r>
              <a:rPr lang="ja-JP" altLang="en-US" dirty="0"/>
              <a:t>グラッフィック技術</a:t>
            </a:r>
            <a:r>
              <a:rPr lang="ja-JP" altLang="en-US" dirty="0" smtClean="0"/>
              <a:t>～</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dirty="0"/>
              <a:t>画像比較</a:t>
            </a:r>
            <a:r>
              <a:rPr lang="ja-JP" altLang="en-US" dirty="0" smtClean="0"/>
              <a:t>による</a:t>
            </a:r>
            <a:endParaRPr lang="en-US" altLang="ja-JP" dirty="0"/>
          </a:p>
          <a:p>
            <a:endParaRPr lang="en-US" altLang="ja-JP" dirty="0" smtClean="0"/>
          </a:p>
          <a:p>
            <a:endParaRPr lang="en-US" altLang="ja-JP" sz="4000"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1027" name="Picture 3" descr="C:\Users\M0111344\Desktop\画像\コードレビュー\ver_before_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06505"/>
            <a:ext cx="4470577" cy="26229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0111344\Desktop\画像\コードレビュー\ver_after_rig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2097" y="2506505"/>
            <a:ext cx="4454297" cy="2648143"/>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1902970" y="5262600"/>
            <a:ext cx="1524776" cy="369332"/>
          </a:xfrm>
          <a:prstGeom prst="rect">
            <a:avLst/>
          </a:prstGeom>
          <a:noFill/>
        </p:spPr>
        <p:txBody>
          <a:bodyPr wrap="none" rtlCol="0">
            <a:spAutoFit/>
          </a:bodyPr>
          <a:lstStyle/>
          <a:p>
            <a:r>
              <a:rPr kumimoji="1" lang="ja-JP" altLang="en-US" dirty="0"/>
              <a:t>シェーダー</a:t>
            </a:r>
            <a:r>
              <a:rPr kumimoji="1" lang="ja-JP" altLang="en-US" dirty="0" smtClean="0"/>
              <a:t>なし</a:t>
            </a:r>
            <a:endParaRPr kumimoji="1" lang="ja-JP" altLang="en-US" dirty="0"/>
          </a:p>
        </p:txBody>
      </p:sp>
      <p:sp>
        <p:nvSpPr>
          <p:cNvPr id="13" name="テキスト ボックス 12"/>
          <p:cNvSpPr txBox="1"/>
          <p:nvPr/>
        </p:nvSpPr>
        <p:spPr>
          <a:xfrm>
            <a:off x="6119630" y="5264409"/>
            <a:ext cx="1515158" cy="369332"/>
          </a:xfrm>
          <a:prstGeom prst="rect">
            <a:avLst/>
          </a:prstGeom>
          <a:noFill/>
        </p:spPr>
        <p:txBody>
          <a:bodyPr wrap="none" rtlCol="0">
            <a:spAutoFit/>
          </a:bodyPr>
          <a:lstStyle/>
          <a:p>
            <a:r>
              <a:rPr kumimoji="1" lang="ja-JP" altLang="en-US" dirty="0"/>
              <a:t>シェーダー</a:t>
            </a:r>
            <a:r>
              <a:rPr kumimoji="1" lang="ja-JP" altLang="en-US" dirty="0" smtClean="0"/>
              <a:t>あり</a:t>
            </a:r>
            <a:endParaRPr kumimoji="1" lang="ja-JP" altLang="en-US" dirty="0"/>
          </a:p>
        </p:txBody>
      </p:sp>
    </p:spTree>
    <p:extLst>
      <p:ext uri="{BB962C8B-B14F-4D97-AF65-F5344CB8AC3E}">
        <p14:creationId xmlns:p14="http://schemas.microsoft.com/office/powerpoint/2010/main" val="188786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注意点～期限</a:t>
            </a:r>
            <a:r>
              <a:rPr lang="ja-JP" altLang="en-US" dirty="0" smtClean="0"/>
              <a:t>を</a:t>
            </a:r>
            <a:r>
              <a:rPr lang="ja-JP" altLang="en-US" dirty="0"/>
              <a:t>しっかりと</a:t>
            </a:r>
            <a:r>
              <a:rPr lang="ja-JP" altLang="en-US" dirty="0" smtClean="0"/>
              <a:t>～</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dirty="0"/>
              <a:t>ゲーム</a:t>
            </a:r>
            <a:r>
              <a:rPr lang="ja-JP" altLang="en-US" dirty="0" smtClean="0"/>
              <a:t>の</a:t>
            </a:r>
            <a:r>
              <a:rPr lang="ja-JP" altLang="en-US" dirty="0"/>
              <a:t>おもしろさ</a:t>
            </a:r>
            <a:r>
              <a:rPr lang="ja-JP" altLang="en-US" dirty="0" smtClean="0"/>
              <a:t>は、レベルデザインが大きな影響を与える</a:t>
            </a:r>
            <a:endParaRPr lang="en-US" altLang="ja-JP" dirty="0" smtClean="0"/>
          </a:p>
          <a:p>
            <a:endParaRPr lang="en-US" altLang="ja-JP" dirty="0" smtClean="0"/>
          </a:p>
          <a:p>
            <a:endParaRPr lang="en-US" altLang="ja-JP" dirty="0"/>
          </a:p>
          <a:p>
            <a:r>
              <a:rPr lang="ja-JP" altLang="en-US" dirty="0"/>
              <a:t>前回</a:t>
            </a:r>
            <a:r>
              <a:rPr lang="ja-JP" altLang="en-US" dirty="0" smtClean="0"/>
              <a:t>の発表のような調整のできていない発表をしないように計画を立てること</a:t>
            </a:r>
            <a:endParaRPr lang="en-US" altLang="ja-JP" dirty="0"/>
          </a:p>
          <a:p>
            <a:endParaRPr lang="en-US" altLang="ja-JP" dirty="0" smtClean="0"/>
          </a:p>
          <a:p>
            <a:endParaRPr lang="en-US" altLang="ja-JP" sz="4000"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Tree>
    <p:extLst>
      <p:ext uri="{BB962C8B-B14F-4D97-AF65-F5344CB8AC3E}">
        <p14:creationId xmlns:p14="http://schemas.microsoft.com/office/powerpoint/2010/main" val="25620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endParaRPr lang="en-US" altLang="ja-JP" dirty="0" smtClean="0"/>
          </a:p>
          <a:p>
            <a:endParaRPr lang="en-US" altLang="ja-JP" dirty="0"/>
          </a:p>
          <a:p>
            <a:endParaRPr lang="en-US" altLang="ja-JP" dirty="0" smtClean="0"/>
          </a:p>
          <a:p>
            <a:r>
              <a:rPr lang="ja-JP" altLang="en-US" sz="4000" dirty="0"/>
              <a:t>ちょっとコア</a:t>
            </a:r>
            <a:r>
              <a:rPr lang="ja-JP" altLang="en-US" sz="4000" dirty="0" smtClean="0"/>
              <a:t>な話</a:t>
            </a:r>
            <a:endParaRPr lang="en-US" altLang="ja-JP" sz="4000"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6" name="Picture 2" descr="C:\Users\M0111344\SkyDrive\西須\h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60848"/>
            <a:ext cx="403244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60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PsMove</a:t>
            </a:r>
            <a:r>
              <a:rPr kumimoji="1" lang="ja-JP" altLang="en-US" dirty="0" smtClean="0"/>
              <a:t>について①</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en-US" altLang="ja-JP" dirty="0" smtClean="0"/>
              <a:t>Unity</a:t>
            </a:r>
            <a:r>
              <a:rPr lang="ja-JP" altLang="en-US" dirty="0" err="1" smtClean="0"/>
              <a:t>での</a:t>
            </a:r>
            <a:r>
              <a:rPr lang="ja-JP" altLang="en-US" dirty="0" smtClean="0"/>
              <a:t>取得は以下のサイトを利用</a:t>
            </a:r>
            <a:endParaRPr lang="en-US" altLang="ja-JP" dirty="0" smtClean="0"/>
          </a:p>
          <a:p>
            <a:pPr lvl="1"/>
            <a:r>
              <a:rPr lang="en-US" altLang="ja-JP" dirty="0">
                <a:hlinkClick r:id="rId2"/>
              </a:rPr>
              <a:t>http://</a:t>
            </a:r>
            <a:r>
              <a:rPr lang="en-US" altLang="ja-JP" dirty="0" smtClean="0">
                <a:hlinkClick r:id="rId2"/>
              </a:rPr>
              <a:t>wiki.etc.cmu.edu/unity3d/index.php/Sony_PlayStation_Move</a:t>
            </a:r>
            <a:endParaRPr lang="en-US" altLang="ja-JP" dirty="0" smtClean="0"/>
          </a:p>
          <a:p>
            <a:r>
              <a:rPr lang="ja-JP" altLang="en-US" dirty="0" smtClean="0"/>
              <a:t>速度</a:t>
            </a:r>
            <a:r>
              <a:rPr lang="ja-JP" altLang="en-US" dirty="0"/>
              <a:t>・位置・角度などのデータを集めることが</a:t>
            </a:r>
            <a:r>
              <a:rPr lang="ja-JP" altLang="en-US" dirty="0" smtClean="0"/>
              <a:t>出来る</a:t>
            </a:r>
            <a:endParaRPr lang="en-US" altLang="ja-JP" dirty="0" smtClean="0"/>
          </a:p>
          <a:p>
            <a:endParaRPr lang="en-US" altLang="ja-JP" dirty="0"/>
          </a:p>
          <a:p>
            <a:r>
              <a:rPr lang="ja-JP" altLang="en-US" dirty="0" smtClean="0"/>
              <a:t>今回のゲームでは、様々なデータを使って</a:t>
            </a:r>
            <a:r>
              <a:rPr lang="ja-JP" altLang="en-US" dirty="0" smtClean="0">
                <a:solidFill>
                  <a:srgbClr val="FF0000"/>
                </a:solidFill>
              </a:rPr>
              <a:t>振ったことを検知</a:t>
            </a:r>
            <a:r>
              <a:rPr lang="ja-JP" altLang="en-US" dirty="0" smtClean="0"/>
              <a:t>しなければいけない。</a:t>
            </a:r>
            <a:endParaRPr lang="en-US" altLang="ja-JP" dirty="0"/>
          </a:p>
          <a:p>
            <a:endParaRPr lang="en-US" altLang="ja-JP" dirty="0" smtClean="0"/>
          </a:p>
          <a:p>
            <a:endParaRPr lang="en-US" altLang="ja-JP" sz="4000"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Tree>
    <p:extLst>
      <p:ext uri="{BB962C8B-B14F-4D97-AF65-F5344CB8AC3E}">
        <p14:creationId xmlns:p14="http://schemas.microsoft.com/office/powerpoint/2010/main" val="35528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p:cNvCxnSpPr/>
          <p:nvPr/>
        </p:nvCxnSpPr>
        <p:spPr>
          <a:xfrm>
            <a:off x="1763688" y="3713423"/>
            <a:ext cx="0" cy="10081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835696" y="2590661"/>
            <a:ext cx="25202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1854676" y="2074532"/>
            <a:ext cx="25202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kumimoji="1" lang="en-US" altLang="ja-JP" dirty="0" err="1" smtClean="0"/>
              <a:t>PsMove</a:t>
            </a:r>
            <a:r>
              <a:rPr kumimoji="1" lang="ja-JP" altLang="en-US" dirty="0" smtClean="0"/>
              <a:t>について②</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endParaRPr lang="en-US" altLang="ja-JP" dirty="0" smtClean="0"/>
          </a:p>
          <a:p>
            <a:pPr marL="0" indent="0">
              <a:buNone/>
            </a:pPr>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1026" name="Picture 2" descr="C:\Users\m01112575b\Downloads\psmov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324" y="1772816"/>
            <a:ext cx="1785734" cy="1433162"/>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4390675" y="2067441"/>
            <a:ext cx="5237604" cy="523220"/>
          </a:xfrm>
          <a:prstGeom prst="rect">
            <a:avLst/>
          </a:prstGeom>
          <a:noFill/>
        </p:spPr>
        <p:txBody>
          <a:bodyPr wrap="square" rtlCol="0">
            <a:spAutoFit/>
          </a:bodyPr>
          <a:lstStyle/>
          <a:p>
            <a:r>
              <a:rPr kumimoji="1" lang="ja-JP" altLang="en-US" sz="2800" dirty="0" smtClean="0"/>
              <a:t>この二つの位置情報が取れる</a:t>
            </a:r>
            <a:endParaRPr kumimoji="1" lang="ja-JP" altLang="en-US" sz="2800" dirty="0"/>
          </a:p>
        </p:txBody>
      </p:sp>
      <p:pic>
        <p:nvPicPr>
          <p:cNvPr id="22" name="Picture 2" descr="C:\Users\m01112575b\Downloads\psmov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97" y="4653136"/>
            <a:ext cx="1785734" cy="1433162"/>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1331640" y="3501008"/>
            <a:ext cx="864096"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1586064" y="3501008"/>
            <a:ext cx="393648" cy="288032"/>
          </a:xfrm>
          <a:prstGeom prst="ellipse">
            <a:avLst/>
          </a:prstGeom>
          <a:solidFill>
            <a:schemeClr val="tx1">
              <a:lumMod val="65000"/>
              <a:lumOff val="35000"/>
            </a:schemeClr>
          </a:solidFill>
          <a:ln>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4415755" y="4217479"/>
            <a:ext cx="5711775" cy="523220"/>
          </a:xfrm>
          <a:prstGeom prst="rect">
            <a:avLst/>
          </a:prstGeom>
          <a:noFill/>
        </p:spPr>
        <p:txBody>
          <a:bodyPr wrap="square" rtlCol="0">
            <a:spAutoFit/>
          </a:bodyPr>
          <a:lstStyle/>
          <a:p>
            <a:r>
              <a:rPr kumimoji="1" lang="ja-JP" altLang="en-US" sz="2800" dirty="0" smtClean="0"/>
              <a:t>位置情報は、カメラからの距離</a:t>
            </a:r>
            <a:endParaRPr kumimoji="1" lang="ja-JP" altLang="en-US" sz="2800" dirty="0"/>
          </a:p>
        </p:txBody>
      </p:sp>
    </p:spTree>
    <p:extLst>
      <p:ext uri="{BB962C8B-B14F-4D97-AF65-F5344CB8AC3E}">
        <p14:creationId xmlns:p14="http://schemas.microsoft.com/office/powerpoint/2010/main" val="332457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PsMove</a:t>
            </a:r>
            <a:r>
              <a:rPr kumimoji="1" lang="ja-JP" altLang="en-US" dirty="0" smtClean="0"/>
              <a:t>について</a:t>
            </a:r>
            <a:r>
              <a:rPr lang="ja-JP" altLang="en-US" dirty="0"/>
              <a:t>③</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endParaRPr lang="en-US" altLang="ja-JP" dirty="0" smtClean="0"/>
          </a:p>
          <a:p>
            <a:pPr marL="0" indent="0">
              <a:buNone/>
            </a:pPr>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22" name="Picture 2" descr="C:\Users\m01112575b\Downloads\psmov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93197" y="2784317"/>
            <a:ext cx="1785734" cy="1433162"/>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1331640" y="2132856"/>
            <a:ext cx="864096"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1586064" y="2132856"/>
            <a:ext cx="393648" cy="288032"/>
          </a:xfrm>
          <a:prstGeom prst="ellipse">
            <a:avLst/>
          </a:prstGeom>
          <a:solidFill>
            <a:schemeClr val="tx1">
              <a:lumMod val="65000"/>
              <a:lumOff val="35000"/>
            </a:schemeClr>
          </a:solidFill>
          <a:ln>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639485" y="1434591"/>
            <a:ext cx="5711775" cy="523220"/>
          </a:xfrm>
          <a:prstGeom prst="rect">
            <a:avLst/>
          </a:prstGeom>
          <a:noFill/>
        </p:spPr>
        <p:txBody>
          <a:bodyPr wrap="square" rtlCol="0">
            <a:spAutoFit/>
          </a:bodyPr>
          <a:lstStyle/>
          <a:p>
            <a:r>
              <a:rPr kumimoji="1" lang="ja-JP" altLang="en-US" sz="2800" dirty="0"/>
              <a:t>速度</a:t>
            </a:r>
            <a:r>
              <a:rPr kumimoji="1" lang="ja-JP" altLang="en-US" sz="2800" dirty="0" smtClean="0"/>
              <a:t>は、カメラの向きに影響される</a:t>
            </a:r>
            <a:endParaRPr kumimoji="1" lang="ja-JP" altLang="en-US" sz="2800" dirty="0"/>
          </a:p>
        </p:txBody>
      </p:sp>
      <p:sp>
        <p:nvSpPr>
          <p:cNvPr id="6" name="テキスト ボックス 5"/>
          <p:cNvSpPr txBox="1"/>
          <p:nvPr/>
        </p:nvSpPr>
        <p:spPr>
          <a:xfrm>
            <a:off x="1115616" y="4581128"/>
            <a:ext cx="7128792" cy="523220"/>
          </a:xfrm>
          <a:prstGeom prst="rect">
            <a:avLst/>
          </a:prstGeom>
          <a:noFill/>
        </p:spPr>
        <p:txBody>
          <a:bodyPr wrap="square" rtlCol="0">
            <a:spAutoFit/>
          </a:bodyPr>
          <a:lstStyle/>
          <a:p>
            <a:r>
              <a:rPr kumimoji="1" lang="ja-JP" altLang="en-US" sz="2800" dirty="0" smtClean="0"/>
              <a:t>この移動で検出されるのは</a:t>
            </a:r>
            <a:r>
              <a:rPr kumimoji="1" lang="ja-JP" altLang="en-US" sz="2800" dirty="0" smtClean="0">
                <a:solidFill>
                  <a:srgbClr val="FF0000"/>
                </a:solidFill>
              </a:rPr>
              <a:t>（</a:t>
            </a:r>
            <a:r>
              <a:rPr kumimoji="1" lang="en-US" altLang="ja-JP" sz="2800" dirty="0" smtClean="0">
                <a:solidFill>
                  <a:srgbClr val="FF0000"/>
                </a:solidFill>
              </a:rPr>
              <a:t>20.0,0.0,0.0</a:t>
            </a:r>
            <a:r>
              <a:rPr kumimoji="1" lang="ja-JP" altLang="en-US" sz="2800" dirty="0" smtClean="0">
                <a:solidFill>
                  <a:srgbClr val="FF0000"/>
                </a:solidFill>
              </a:rPr>
              <a:t>）；</a:t>
            </a:r>
            <a:endParaRPr kumimoji="1" lang="ja-JP" altLang="en-US" sz="2800" dirty="0">
              <a:solidFill>
                <a:srgbClr val="FF0000"/>
              </a:solidFill>
            </a:endParaRPr>
          </a:p>
        </p:txBody>
      </p:sp>
      <p:sp>
        <p:nvSpPr>
          <p:cNvPr id="16" name="正方形/長方形 15"/>
          <p:cNvSpPr/>
          <p:nvPr/>
        </p:nvSpPr>
        <p:spPr>
          <a:xfrm>
            <a:off x="7884368" y="3486783"/>
            <a:ext cx="864096"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8138792" y="3486783"/>
            <a:ext cx="393648" cy="288032"/>
          </a:xfrm>
          <a:prstGeom prst="ellipse">
            <a:avLst/>
          </a:prstGeom>
          <a:solidFill>
            <a:schemeClr val="tx1">
              <a:lumMod val="65000"/>
              <a:lumOff val="35000"/>
            </a:schemeClr>
          </a:solidFill>
          <a:ln>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Picture 2" descr="C:\Users\m01112575b\Downloads\psmov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503726" y="2773286"/>
            <a:ext cx="1785734" cy="1433162"/>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1115616" y="5445224"/>
            <a:ext cx="7128792" cy="523220"/>
          </a:xfrm>
          <a:prstGeom prst="rect">
            <a:avLst/>
          </a:prstGeom>
          <a:noFill/>
        </p:spPr>
        <p:txBody>
          <a:bodyPr wrap="square" rtlCol="0">
            <a:spAutoFit/>
          </a:bodyPr>
          <a:lstStyle/>
          <a:p>
            <a:r>
              <a:rPr kumimoji="1" lang="ja-JP" altLang="en-US" sz="2800" dirty="0" smtClean="0"/>
              <a:t>この移動で検出されるのは</a:t>
            </a:r>
            <a:r>
              <a:rPr kumimoji="1" lang="ja-JP" altLang="en-US" sz="2800" dirty="0" smtClean="0">
                <a:solidFill>
                  <a:srgbClr val="FF0000"/>
                </a:solidFill>
              </a:rPr>
              <a:t>（</a:t>
            </a:r>
            <a:r>
              <a:rPr kumimoji="1" lang="en-US" altLang="ja-JP" sz="2800" dirty="0" smtClean="0">
                <a:solidFill>
                  <a:srgbClr val="FF0000"/>
                </a:solidFill>
              </a:rPr>
              <a:t>0.0,0.0,20.0</a:t>
            </a:r>
            <a:r>
              <a:rPr kumimoji="1" lang="ja-JP" altLang="en-US" sz="2800" dirty="0" smtClean="0">
                <a:solidFill>
                  <a:srgbClr val="FF0000"/>
                </a:solidFill>
              </a:rPr>
              <a:t>）；</a:t>
            </a:r>
            <a:endParaRPr kumimoji="1" lang="ja-JP" altLang="en-US" sz="2800" dirty="0">
              <a:solidFill>
                <a:srgbClr val="FF0000"/>
              </a:solidFill>
            </a:endParaRPr>
          </a:p>
        </p:txBody>
      </p:sp>
    </p:spTree>
    <p:extLst>
      <p:ext uri="{BB962C8B-B14F-4D97-AF65-F5344CB8AC3E}">
        <p14:creationId xmlns:p14="http://schemas.microsoft.com/office/powerpoint/2010/main" val="264202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0 0 L 0.25 0 E" pathEditMode="relative" ptsTypes="">
                                      <p:cBhvr>
                                        <p:cTn id="12" dur="2000" fill="hold"/>
                                        <p:tgtEl>
                                          <p:spTgt spid="22"/>
                                        </p:tgtEl>
                                        <p:attrNameLst>
                                          <p:attrName>ppt_x</p:attrName>
                                          <p:attrName>ppt_y</p:attrName>
                                        </p:attrNameLst>
                                      </p:cBhvr>
                                    </p:animMotion>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4" presetClass="path" presetSubtype="0" accel="50000" decel="50000" fill="hold" nodeType="clickEffect">
                                  <p:stCondLst>
                                    <p:cond delay="0"/>
                                  </p:stCondLst>
                                  <p:childTnLst>
                                    <p:animMotion origin="layout" path="M 3.88889E-6 -4.49584E-6 L 0.11302 -4.49584E-6 " pathEditMode="relative" rAng="0" ptsTypes="AA">
                                      <p:cBhvr>
                                        <p:cTn id="20" dur="2000" fill="hold"/>
                                        <p:tgtEl>
                                          <p:spTgt spid="23"/>
                                        </p:tgtEl>
                                        <p:attrNameLst>
                                          <p:attrName>ppt_x</p:attrName>
                                          <p:attrName>ppt_y</p:attrName>
                                        </p:attrNameLst>
                                      </p:cBhvr>
                                      <p:rCtr x="5642" y="0"/>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PsMove</a:t>
            </a:r>
            <a:r>
              <a:rPr kumimoji="1" lang="ja-JP" altLang="en-US" dirty="0" smtClean="0"/>
              <a:t>について④</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dirty="0"/>
              <a:t>ゲーム</a:t>
            </a:r>
            <a:r>
              <a:rPr lang="ja-JP" altLang="en-US" dirty="0" smtClean="0"/>
              <a:t>の仕様上、速度の検知による判定が好ましい</a:t>
            </a:r>
            <a:endParaRPr lang="en-US" altLang="ja-JP" dirty="0" smtClean="0"/>
          </a:p>
          <a:p>
            <a:pPr marL="0" indent="0">
              <a:buNone/>
            </a:pPr>
            <a:endParaRPr lang="en-US" altLang="ja-JP" dirty="0"/>
          </a:p>
          <a:p>
            <a:r>
              <a:rPr lang="ja-JP" altLang="en-US" dirty="0"/>
              <a:t>現状で</a:t>
            </a:r>
            <a:r>
              <a:rPr lang="ja-JP" altLang="en-US" dirty="0" smtClean="0"/>
              <a:t>は、様々な制約によって近似の動きによって判定を制御</a:t>
            </a:r>
            <a:endParaRPr lang="en-US" altLang="ja-JP" dirty="0" smtClean="0"/>
          </a:p>
          <a:p>
            <a:endParaRPr lang="en-US" altLang="ja-JP" dirty="0"/>
          </a:p>
          <a:p>
            <a:r>
              <a:rPr lang="ja-JP" altLang="en-US" dirty="0"/>
              <a:t>しかし、人それぞれによって判定が異なる</a:t>
            </a:r>
            <a:endParaRPr lang="en-US" altLang="ja-JP" dirty="0"/>
          </a:p>
          <a:p>
            <a:endParaRPr lang="en-US" altLang="ja-JP" dirty="0"/>
          </a:p>
          <a:p>
            <a:endParaRPr lang="en-US" altLang="ja-JP" dirty="0" smtClean="0"/>
          </a:p>
          <a:p>
            <a:endParaRPr lang="en-US" altLang="ja-JP" dirty="0"/>
          </a:p>
          <a:p>
            <a:endParaRPr lang="en-US" altLang="ja-JP" dirty="0" smtClean="0"/>
          </a:p>
          <a:p>
            <a:endParaRPr lang="en-US" altLang="ja-JP" dirty="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Tree>
    <p:extLst>
      <p:ext uri="{BB962C8B-B14F-4D97-AF65-F5344CB8AC3E}">
        <p14:creationId xmlns:p14="http://schemas.microsoft.com/office/powerpoint/2010/main" val="74109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AI</a:t>
            </a:r>
            <a:r>
              <a:rPr kumimoji="1" lang="ja-JP" altLang="en-US" dirty="0" smtClean="0"/>
              <a:t>について</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dirty="0" smtClean="0"/>
              <a:t>今日のゲストは難産だったこの子</a:t>
            </a:r>
            <a:endParaRPr lang="en-US" altLang="ja-JP" dirty="0" smtClean="0"/>
          </a:p>
          <a:p>
            <a:r>
              <a:rPr lang="en-US" altLang="ja-JP" dirty="0" err="1" smtClean="0"/>
              <a:t>STiCK</a:t>
            </a:r>
            <a:r>
              <a:rPr lang="en-US" altLang="ja-JP" dirty="0" smtClean="0"/>
              <a:t> WORKS</a:t>
            </a:r>
            <a:r>
              <a:rPr lang="ja-JP" altLang="en-US" dirty="0" smtClean="0"/>
              <a:t>で最初期に</a:t>
            </a:r>
            <a:endParaRPr lang="en-US" altLang="ja-JP" dirty="0" smtClean="0"/>
          </a:p>
          <a:p>
            <a:pPr marL="0" indent="0">
              <a:buNone/>
            </a:pPr>
            <a:r>
              <a:rPr lang="en-US" altLang="ja-JP" dirty="0"/>
              <a:t> </a:t>
            </a:r>
            <a:r>
              <a:rPr lang="en-US" altLang="ja-JP" dirty="0" smtClean="0"/>
              <a:t>  </a:t>
            </a:r>
            <a:r>
              <a:rPr lang="ja-JP" altLang="en-US" dirty="0" smtClean="0"/>
              <a:t>建造された</a:t>
            </a:r>
            <a:r>
              <a:rPr lang="en-US" altLang="ja-JP" dirty="0" smtClean="0"/>
              <a:t>『</a:t>
            </a:r>
            <a:r>
              <a:rPr lang="en-US" altLang="ja-JP" dirty="0" err="1" smtClean="0"/>
              <a:t>Verbitton</a:t>
            </a:r>
            <a:r>
              <a:rPr lang="en-US" altLang="ja-JP" dirty="0" smtClean="0"/>
              <a:t>』</a:t>
            </a:r>
            <a:r>
              <a:rPr lang="ja-JP" altLang="en-US" dirty="0" smtClean="0"/>
              <a:t>の</a:t>
            </a:r>
            <a:r>
              <a:rPr lang="en-US" altLang="ja-JP" dirty="0" smtClean="0"/>
              <a:t>AI</a:t>
            </a:r>
          </a:p>
          <a:p>
            <a:pPr marL="0" indent="0">
              <a:buNone/>
            </a:pPr>
            <a:endParaRPr lang="en-US" altLang="ja-JP" dirty="0"/>
          </a:p>
          <a:p>
            <a:r>
              <a:rPr lang="ja-JP" altLang="en-US" dirty="0" smtClean="0"/>
              <a:t>今回は</a:t>
            </a:r>
            <a:r>
              <a:rPr lang="en-US" altLang="ja-JP" dirty="0" smtClean="0"/>
              <a:t>AI</a:t>
            </a:r>
            <a:r>
              <a:rPr lang="ja-JP" altLang="en-US" dirty="0" smtClean="0"/>
              <a:t>の設計を</a:t>
            </a:r>
            <a:endParaRPr lang="en-US" altLang="ja-JP" dirty="0" smtClean="0"/>
          </a:p>
          <a:p>
            <a:pPr marL="0" indent="0">
              <a:buNone/>
            </a:pPr>
            <a:r>
              <a:rPr lang="en-US" altLang="ja-JP" dirty="0"/>
              <a:t>	</a:t>
            </a:r>
            <a:r>
              <a:rPr lang="en-US" altLang="ja-JP" dirty="0" smtClean="0"/>
              <a:t>	</a:t>
            </a:r>
            <a:r>
              <a:rPr lang="ja-JP" altLang="en-US" dirty="0" smtClean="0"/>
              <a:t>公開するよ</a:t>
            </a:r>
            <a:r>
              <a:rPr lang="en-US" altLang="ja-JP" dirty="0" smtClean="0"/>
              <a:t>!</a:t>
            </a:r>
          </a:p>
          <a:p>
            <a:pPr marL="0" indent="0">
              <a:buNone/>
            </a:pPr>
            <a:endParaRPr lang="en-US" altLang="ja-JP" dirty="0"/>
          </a:p>
          <a:p>
            <a:pPr marL="0" indent="0">
              <a:buNone/>
            </a:pPr>
            <a:endParaRPr lang="en-US" altLang="ja-JP"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1026" name="Picture 2" descr="C:\Users\m011124173\Desktop\StickWorks関連資料\発表用ファイル\発表用画像素材\vit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524" y="798677"/>
            <a:ext cx="8036950" cy="6027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05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AI</a:t>
            </a:r>
            <a:r>
              <a:rPr kumimoji="1" lang="ja-JP" altLang="en-US" dirty="0" smtClean="0"/>
              <a:t>の設計</a:t>
            </a:r>
            <a:r>
              <a:rPr kumimoji="1" lang="en-US" altLang="ja-JP" dirty="0" smtClean="0"/>
              <a:t>:</a:t>
            </a:r>
            <a:r>
              <a:rPr kumimoji="1" lang="ja-JP" altLang="en-US" dirty="0" smtClean="0"/>
              <a:t>説明の概要</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dirty="0"/>
              <a:t>状況</a:t>
            </a:r>
            <a:r>
              <a:rPr lang="ja-JP" altLang="en-US" dirty="0" smtClean="0"/>
              <a:t>や行動の粒度での関数化</a:t>
            </a:r>
            <a:endParaRPr lang="en-US" altLang="ja-JP" dirty="0" smtClean="0"/>
          </a:p>
          <a:p>
            <a:pPr marL="0" indent="0">
              <a:buNone/>
            </a:pPr>
            <a:r>
              <a:rPr lang="en-US" altLang="ja-JP" dirty="0" smtClean="0"/>
              <a:t>	</a:t>
            </a:r>
          </a:p>
          <a:p>
            <a:r>
              <a:rPr lang="en-US" altLang="ja-JP" dirty="0" err="1" smtClean="0"/>
              <a:t>GameObject</a:t>
            </a:r>
            <a:r>
              <a:rPr lang="ja-JP" altLang="en-US" dirty="0" smtClean="0"/>
              <a:t>レベルでの機能分割</a:t>
            </a:r>
            <a:endParaRPr lang="en-US" altLang="ja-JP" dirty="0" smtClean="0"/>
          </a:p>
          <a:p>
            <a:endParaRPr lang="en-US" altLang="ja-JP" dirty="0"/>
          </a:p>
          <a:p>
            <a:r>
              <a:rPr lang="en-US" altLang="ja-JP" dirty="0" smtClean="0"/>
              <a:t>Free</a:t>
            </a:r>
            <a:r>
              <a:rPr lang="ja-JP" altLang="en-US" dirty="0" smtClean="0"/>
              <a:t>版で経路探索するなら</a:t>
            </a:r>
            <a:r>
              <a:rPr lang="en-US" altLang="ja-JP" dirty="0" smtClean="0"/>
              <a:t>Generic</a:t>
            </a:r>
            <a:r>
              <a:rPr lang="ja-JP" altLang="en-US" dirty="0" smtClean="0"/>
              <a:t>使うしかないじゃない</a:t>
            </a:r>
            <a:r>
              <a:rPr lang="en-US" altLang="ja-JP" dirty="0" smtClean="0"/>
              <a:t>……!!</a:t>
            </a:r>
          </a:p>
        </p:txBody>
      </p:sp>
      <p:pic>
        <p:nvPicPr>
          <p:cNvPr id="7" name="コンテンツ プレースホルダー 5"/>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t="34242"/>
          <a:stretch/>
        </p:blipFill>
        <p:spPr bwMode="auto">
          <a:xfrm>
            <a:off x="4211960" y="4573266"/>
            <a:ext cx="4248472" cy="157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Tree>
    <p:extLst>
      <p:ext uri="{BB962C8B-B14F-4D97-AF65-F5344CB8AC3E}">
        <p14:creationId xmlns:p14="http://schemas.microsoft.com/office/powerpoint/2010/main" val="232448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役割分担</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sz="2400" dirty="0" smtClean="0"/>
              <a:t>諏訪　裕紀</a:t>
            </a:r>
            <a:endParaRPr lang="en-US" altLang="ja-JP" sz="2400" dirty="0" smtClean="0"/>
          </a:p>
          <a:p>
            <a:pPr lvl="1"/>
            <a:r>
              <a:rPr lang="ja-JP" altLang="en-US" sz="2000" dirty="0" smtClean="0"/>
              <a:t>敵</a:t>
            </a:r>
            <a:r>
              <a:rPr lang="en-US" altLang="ja-JP" sz="2000" dirty="0" smtClean="0"/>
              <a:t>AI</a:t>
            </a:r>
          </a:p>
          <a:p>
            <a:pPr lvl="1"/>
            <a:r>
              <a:rPr lang="ja-JP" altLang="en-US" sz="2000" dirty="0" smtClean="0"/>
              <a:t>シェーダー　</a:t>
            </a:r>
            <a:endParaRPr lang="en-US" altLang="ja-JP" sz="2000" dirty="0" smtClean="0"/>
          </a:p>
          <a:p>
            <a:pPr lvl="1"/>
            <a:r>
              <a:rPr lang="ja-JP" altLang="en-US" sz="2000" dirty="0" smtClean="0"/>
              <a:t>エフェクト・</a:t>
            </a:r>
            <a:r>
              <a:rPr lang="en-US" altLang="ja-JP" sz="2000" dirty="0" smtClean="0"/>
              <a:t>GUI</a:t>
            </a:r>
          </a:p>
          <a:p>
            <a:r>
              <a:rPr lang="ja-JP" altLang="en-US" sz="2400" dirty="0" smtClean="0"/>
              <a:t>高橋　明広</a:t>
            </a:r>
            <a:endParaRPr lang="en-US" altLang="ja-JP" sz="2400" dirty="0" smtClean="0"/>
          </a:p>
          <a:p>
            <a:pPr lvl="1"/>
            <a:r>
              <a:rPr lang="en-US" altLang="ja-JP" sz="2000" dirty="0" err="1" smtClean="0"/>
              <a:t>PsMove</a:t>
            </a:r>
            <a:r>
              <a:rPr lang="ja-JP" altLang="en-US" sz="2000" dirty="0" smtClean="0"/>
              <a:t>関連</a:t>
            </a:r>
            <a:endParaRPr lang="en-US" altLang="ja-JP" sz="2000" dirty="0" smtClean="0"/>
          </a:p>
          <a:p>
            <a:pPr lvl="1"/>
            <a:r>
              <a:rPr lang="ja-JP" altLang="en-US" sz="2000" dirty="0"/>
              <a:t>プログラム</a:t>
            </a:r>
            <a:r>
              <a:rPr lang="ja-JP" altLang="en-US" sz="2000" dirty="0" smtClean="0"/>
              <a:t>の統合</a:t>
            </a:r>
            <a:endParaRPr lang="en-US" altLang="ja-JP" sz="2000" dirty="0" smtClean="0"/>
          </a:p>
          <a:p>
            <a:pPr lvl="1"/>
            <a:r>
              <a:rPr lang="ja-JP" altLang="en-US" sz="2000" dirty="0" smtClean="0"/>
              <a:t>俸関連</a:t>
            </a:r>
            <a:endParaRPr lang="en-US" altLang="ja-JP" sz="2000" dirty="0" smtClean="0"/>
          </a:p>
          <a:p>
            <a:r>
              <a:rPr lang="ja-JP" altLang="en-US" sz="2400" dirty="0" smtClean="0"/>
              <a:t>野島　豪太</a:t>
            </a:r>
            <a:endParaRPr lang="en-US" altLang="ja-JP" sz="2400" dirty="0" smtClean="0"/>
          </a:p>
          <a:p>
            <a:pPr lvl="1"/>
            <a:r>
              <a:rPr lang="ja-JP" altLang="en-US" sz="2000" dirty="0" smtClean="0"/>
              <a:t>レベルデザイン・作業分担</a:t>
            </a:r>
            <a:endParaRPr lang="en-US" altLang="ja-JP" sz="2000" dirty="0" smtClean="0"/>
          </a:p>
          <a:p>
            <a:pPr lvl="1"/>
            <a:r>
              <a:rPr lang="ja-JP" altLang="en-US" sz="2000" dirty="0" smtClean="0"/>
              <a:t>特殊能力</a:t>
            </a:r>
            <a:endParaRPr lang="en-US" altLang="ja-JP" sz="2000"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6" name="コンテンツ プレースホルダー 2"/>
          <p:cNvSpPr txBox="1">
            <a:spLocks/>
          </p:cNvSpPr>
          <p:nvPr/>
        </p:nvSpPr>
        <p:spPr bwMode="auto">
          <a:xfrm>
            <a:off x="3995936" y="1592573"/>
            <a:ext cx="482453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D4D4D"/>
              </a:buClr>
              <a:buFont typeface="Arial" charset="0"/>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4D4D4D"/>
              </a:buClr>
              <a:buFont typeface="Arial" charset="0"/>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rgbClr val="4D4D4D"/>
              </a:buClr>
              <a:buFont typeface="Arial" charset="0"/>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rgbClr val="4D4D4D"/>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rgbClr val="4D4D4D"/>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rgbClr val="4D4D4D"/>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rgbClr val="4D4D4D"/>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rgbClr val="4D4D4D"/>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rgbClr val="4D4D4D"/>
              </a:buClr>
              <a:buFont typeface="Arial" charset="0"/>
              <a:buChar char="▌"/>
              <a:defRPr kumimoji="1" sz="2000">
                <a:solidFill>
                  <a:schemeClr val="tx1"/>
                </a:solidFill>
                <a:latin typeface="+mn-lt"/>
                <a:ea typeface="+mn-ea"/>
              </a:defRPr>
            </a:lvl9pPr>
          </a:lstStyle>
          <a:p>
            <a:r>
              <a:rPr lang="ja-JP" altLang="en-US" sz="2400" dirty="0"/>
              <a:t>進捗</a:t>
            </a:r>
            <a:r>
              <a:rPr lang="ja-JP" altLang="en-US" sz="2400" dirty="0" smtClean="0"/>
              <a:t>方法</a:t>
            </a:r>
            <a:endParaRPr lang="en-US" altLang="ja-JP" sz="2400" dirty="0" smtClean="0"/>
          </a:p>
          <a:p>
            <a:pPr lvl="1"/>
            <a:r>
              <a:rPr lang="ja-JP" altLang="en-US" sz="2000" dirty="0"/>
              <a:t>エクセルに</a:t>
            </a:r>
            <a:r>
              <a:rPr lang="ja-JP" altLang="en-US" sz="2000" dirty="0" smtClean="0"/>
              <a:t>よる作業表を作成し、</a:t>
            </a:r>
            <a:endParaRPr lang="en-US" altLang="ja-JP" sz="2000" dirty="0" smtClean="0"/>
          </a:p>
          <a:p>
            <a:pPr marL="457200" lvl="1" indent="0">
              <a:buNone/>
            </a:pPr>
            <a:r>
              <a:rPr lang="ja-JP" altLang="en-US" sz="2000" dirty="0"/>
              <a:t> </a:t>
            </a:r>
            <a:r>
              <a:rPr lang="ja-JP" altLang="en-US" sz="2000" dirty="0" smtClean="0"/>
              <a:t>   各自作業を行う</a:t>
            </a:r>
            <a:endParaRPr lang="en-US" altLang="ja-JP" sz="2000" dirty="0" smtClean="0"/>
          </a:p>
          <a:p>
            <a:pPr lvl="1"/>
            <a:r>
              <a:rPr lang="ja-JP" altLang="en-US" sz="2000" dirty="0" smtClean="0"/>
              <a:t>１週間ごとに進捗報告を行い、</a:t>
            </a:r>
            <a:endParaRPr lang="en-US" altLang="ja-JP" sz="2000" dirty="0" smtClean="0"/>
          </a:p>
          <a:p>
            <a:pPr marL="457200" lvl="1" indent="0">
              <a:buNone/>
            </a:pPr>
            <a:r>
              <a:rPr lang="en-US" altLang="ja-JP" sz="2000" dirty="0" smtClean="0"/>
              <a:t>    </a:t>
            </a:r>
            <a:r>
              <a:rPr lang="ja-JP" altLang="en-US" sz="2000" dirty="0"/>
              <a:t>達成困難</a:t>
            </a:r>
            <a:r>
              <a:rPr lang="ja-JP" altLang="en-US" sz="2000" dirty="0" smtClean="0"/>
              <a:t>な場合相談する</a:t>
            </a:r>
            <a:endParaRPr lang="en-US" altLang="ja-JP" sz="2000" dirty="0" smtClean="0"/>
          </a:p>
        </p:txBody>
      </p:sp>
    </p:spTree>
    <p:extLst>
      <p:ext uri="{BB962C8B-B14F-4D97-AF65-F5344CB8AC3E}">
        <p14:creationId xmlns:p14="http://schemas.microsoft.com/office/powerpoint/2010/main" val="406985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状況や行動の粒度での関数化</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en-US" altLang="ja-JP" sz="2800" dirty="0" smtClean="0"/>
              <a:t>1.AI</a:t>
            </a:r>
            <a:r>
              <a:rPr lang="ja-JP" altLang="en-US" sz="2800" dirty="0" smtClean="0"/>
              <a:t>の</a:t>
            </a:r>
            <a:r>
              <a:rPr lang="ja-JP" altLang="en-US" sz="2800" dirty="0"/>
              <a:t>状況</a:t>
            </a:r>
            <a:r>
              <a:rPr lang="ja-JP" altLang="en-US" sz="2800" dirty="0" smtClean="0"/>
              <a:t>に応じた行動パターンの決定</a:t>
            </a:r>
            <a:endParaRPr lang="en-US" altLang="ja-JP" sz="2800" dirty="0" smtClean="0"/>
          </a:p>
          <a:p>
            <a:pPr lvl="1"/>
            <a:r>
              <a:rPr lang="ja-JP" altLang="en-US" sz="1600" dirty="0">
                <a:latin typeface="Meiryo UI" pitchFamily="50" charset="-128"/>
                <a:ea typeface="Meiryo UI" pitchFamily="50" charset="-128"/>
                <a:cs typeface="Meiryo UI" pitchFamily="50" charset="-128"/>
              </a:rPr>
              <a:t>レーダー</a:t>
            </a:r>
            <a:r>
              <a:rPr lang="ja-JP" altLang="en-US" sz="1600" dirty="0" smtClean="0">
                <a:latin typeface="Meiryo UI" pitchFamily="50" charset="-128"/>
                <a:ea typeface="Meiryo UI" pitchFamily="50" charset="-128"/>
                <a:cs typeface="Meiryo UI" pitchFamily="50" charset="-128"/>
              </a:rPr>
              <a:t>範囲内だけど、プレイヤーの</a:t>
            </a:r>
            <a:r>
              <a:rPr lang="ja-JP" altLang="en-US" sz="1600" dirty="0">
                <a:latin typeface="Meiryo UI" pitchFamily="50" charset="-128"/>
                <a:ea typeface="Meiryo UI" pitchFamily="50" charset="-128"/>
                <a:cs typeface="Meiryo UI" pitchFamily="50" charset="-128"/>
              </a:rPr>
              <a:t>と</a:t>
            </a:r>
            <a:r>
              <a:rPr lang="ja-JP" altLang="en-US" sz="1600" dirty="0" smtClean="0">
                <a:latin typeface="Meiryo UI" pitchFamily="50" charset="-128"/>
                <a:ea typeface="Meiryo UI" pitchFamily="50" charset="-128"/>
                <a:cs typeface="Meiryo UI" pitchFamily="50" charset="-128"/>
              </a:rPr>
              <a:t>の間に障害物がある。</a:t>
            </a:r>
            <a:endParaRPr lang="en-US" altLang="ja-JP" sz="1600" dirty="0" smtClean="0">
              <a:latin typeface="Meiryo UI" pitchFamily="50" charset="-128"/>
              <a:ea typeface="Meiryo UI" pitchFamily="50" charset="-128"/>
              <a:cs typeface="Meiryo UI" pitchFamily="50" charset="-128"/>
            </a:endParaRPr>
          </a:p>
          <a:p>
            <a:pPr marL="457200" lvl="1" indent="0">
              <a:buNone/>
            </a:pPr>
            <a:r>
              <a:rPr lang="en-US" altLang="ja-JP"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→探索行動をする。</a:t>
            </a:r>
            <a:endParaRPr lang="en-US" altLang="ja-JP" sz="1600" dirty="0" smtClean="0">
              <a:latin typeface="Meiryo UI" pitchFamily="50" charset="-128"/>
              <a:ea typeface="Meiryo UI" pitchFamily="50" charset="-128"/>
              <a:cs typeface="Meiryo UI" pitchFamily="50" charset="-128"/>
            </a:endParaRPr>
          </a:p>
          <a:p>
            <a:r>
              <a:rPr lang="en-US" altLang="ja-JP" sz="2800" dirty="0" smtClean="0"/>
              <a:t>2.</a:t>
            </a:r>
            <a:r>
              <a:rPr lang="ja-JP" altLang="en-US" sz="2800" dirty="0" smtClean="0"/>
              <a:t>行動パターン毎に実際にとる行動の制御</a:t>
            </a:r>
            <a:endParaRPr lang="en-US" altLang="ja-JP" sz="2800" dirty="0" smtClean="0"/>
          </a:p>
          <a:p>
            <a:pPr lvl="1"/>
            <a:r>
              <a:rPr lang="ja-JP" altLang="en-US" sz="1600" dirty="0" smtClean="0">
                <a:latin typeface="Meiryo UI" pitchFamily="50" charset="-128"/>
                <a:ea typeface="Meiryo UI" pitchFamily="50" charset="-128"/>
                <a:cs typeface="Meiryo UI" pitchFamily="50" charset="-128"/>
              </a:rPr>
              <a:t>探索行動をしている。</a:t>
            </a:r>
            <a:endParaRPr lang="en-US" altLang="ja-JP" sz="1600" dirty="0" smtClean="0">
              <a:latin typeface="Meiryo UI" pitchFamily="50" charset="-128"/>
              <a:ea typeface="Meiryo UI" pitchFamily="50" charset="-128"/>
              <a:cs typeface="Meiryo UI" pitchFamily="50" charset="-128"/>
            </a:endParaRPr>
          </a:p>
          <a:p>
            <a:pPr marL="457200" lvl="1" indent="0">
              <a:buNone/>
            </a:pPr>
            <a:r>
              <a:rPr lang="en-US" altLang="ja-JP"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→起動中の武装を停止する。経路探索移動をする。</a:t>
            </a:r>
            <a:endParaRPr lang="en-US" altLang="ja-JP" sz="1600" dirty="0" smtClean="0">
              <a:latin typeface="Meiryo UI" pitchFamily="50" charset="-128"/>
              <a:ea typeface="Meiryo UI" pitchFamily="50" charset="-128"/>
              <a:cs typeface="Meiryo UI" pitchFamily="50" charset="-128"/>
            </a:endParaRPr>
          </a:p>
          <a:p>
            <a:r>
              <a:rPr lang="en-US" altLang="ja-JP" sz="2800" dirty="0" smtClean="0"/>
              <a:t>3.</a:t>
            </a:r>
            <a:r>
              <a:rPr lang="ja-JP" altLang="en-US" sz="2800" dirty="0" smtClean="0"/>
              <a:t>実際</a:t>
            </a:r>
            <a:r>
              <a:rPr lang="ja-JP" altLang="en-US" sz="2800" dirty="0"/>
              <a:t>にとる</a:t>
            </a:r>
            <a:r>
              <a:rPr lang="ja-JP" altLang="en-US" sz="2800" dirty="0" smtClean="0"/>
              <a:t>行動</a:t>
            </a:r>
            <a:endParaRPr lang="en-US" altLang="ja-JP" sz="2800" dirty="0" smtClean="0"/>
          </a:p>
          <a:p>
            <a:pPr lvl="1"/>
            <a:r>
              <a:rPr lang="ja-JP" altLang="en-US" sz="1600" dirty="0" smtClean="0">
                <a:latin typeface="Meiryo UI" pitchFamily="50" charset="-128"/>
                <a:ea typeface="Meiryo UI" pitchFamily="50" charset="-128"/>
                <a:cs typeface="Meiryo UI" pitchFamily="50" charset="-128"/>
              </a:rPr>
              <a:t>経路探索移動をしている。</a:t>
            </a:r>
            <a:endParaRPr lang="en-US" altLang="ja-JP" sz="1600" dirty="0" smtClean="0">
              <a:latin typeface="Meiryo UI" pitchFamily="50" charset="-128"/>
              <a:ea typeface="Meiryo UI" pitchFamily="50" charset="-128"/>
              <a:cs typeface="Meiryo UI" pitchFamily="50" charset="-128"/>
            </a:endParaRPr>
          </a:p>
          <a:p>
            <a:pPr marL="457200" lvl="1" indent="0">
              <a:buNone/>
            </a:pPr>
            <a:r>
              <a:rPr lang="en-US" altLang="ja-JP" sz="1600" dirty="0" smtClean="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→ゴールまでのコストマッピングをする。コストマップに沿って移動する。</a:t>
            </a:r>
            <a:endParaRPr lang="en-US" altLang="ja-JP" sz="1600" dirty="0" smtClean="0">
              <a:latin typeface="Meiryo UI" pitchFamily="50" charset="-128"/>
              <a:ea typeface="Meiryo UI" pitchFamily="50" charset="-128"/>
              <a:cs typeface="Meiryo UI" pitchFamily="50" charset="-128"/>
            </a:endParaRPr>
          </a:p>
          <a:p>
            <a:r>
              <a:rPr lang="en-US" altLang="ja-JP" sz="2800" dirty="0" smtClean="0"/>
              <a:t>4.</a:t>
            </a:r>
            <a:r>
              <a:rPr lang="ja-JP" altLang="en-US" sz="2800" dirty="0" smtClean="0"/>
              <a:t>行動に必要な計算</a:t>
            </a:r>
            <a:r>
              <a:rPr lang="en-US" altLang="ja-JP" sz="2800" dirty="0" smtClean="0"/>
              <a:t>…</a:t>
            </a:r>
            <a:r>
              <a:rPr lang="en-US" altLang="ja-JP" sz="2800" dirty="0" err="1" smtClean="0"/>
              <a:t>etc</a:t>
            </a:r>
            <a:endParaRPr lang="en-US" altLang="ja-JP" sz="2800" dirty="0" smtClean="0"/>
          </a:p>
          <a:p>
            <a:pPr lvl="1"/>
            <a:r>
              <a:rPr lang="ja-JP" altLang="en-US" sz="1600" dirty="0" smtClean="0">
                <a:latin typeface="Meiryo UI" pitchFamily="50" charset="-128"/>
                <a:ea typeface="Meiryo UI" pitchFamily="50" charset="-128"/>
                <a:cs typeface="Meiryo UI" pitchFamily="50" charset="-128"/>
              </a:rPr>
              <a:t>コストマッピングをしている。</a:t>
            </a:r>
            <a:endParaRPr lang="en-US" altLang="ja-JP" sz="1600" dirty="0" smtClean="0">
              <a:latin typeface="Meiryo UI" pitchFamily="50" charset="-128"/>
              <a:ea typeface="Meiryo UI" pitchFamily="50" charset="-128"/>
              <a:cs typeface="Meiryo UI" pitchFamily="50" charset="-128"/>
            </a:endParaRPr>
          </a:p>
          <a:p>
            <a:pPr marL="457200" lvl="1" indent="0">
              <a:buNone/>
            </a:pPr>
            <a:r>
              <a:rPr lang="en-US" altLang="ja-JP"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→コストマップの初期化、障害物チェック、封鎖セルチェック、コスト計算をする。</a:t>
            </a:r>
            <a:endParaRPr lang="en-US" altLang="ja-JP" dirty="0" smtClean="0">
              <a:latin typeface="Meiryo UI" pitchFamily="50" charset="-128"/>
              <a:ea typeface="Meiryo UI" pitchFamily="50" charset="-128"/>
              <a:cs typeface="Meiryo UI" pitchFamily="50" charset="-128"/>
            </a:endParaRPr>
          </a:p>
          <a:p>
            <a:pPr marL="457200" lvl="1" indent="0">
              <a:buNone/>
            </a:pPr>
            <a:endParaRPr lang="en-US" altLang="ja-JP" dirty="0" smtClean="0"/>
          </a:p>
          <a:p>
            <a:pPr lvl="3"/>
            <a:endParaRPr lang="en-US" altLang="ja-JP"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8" name="下矢印 7"/>
          <p:cNvSpPr/>
          <p:nvPr/>
        </p:nvSpPr>
        <p:spPr>
          <a:xfrm>
            <a:off x="7524328" y="1638839"/>
            <a:ext cx="813873" cy="3888432"/>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80945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実際のコード</a:t>
            </a:r>
            <a:r>
              <a:rPr lang="ja-JP" altLang="en-US" dirty="0"/>
              <a:t>①</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en-US" altLang="ja-JP" dirty="0" smtClean="0"/>
              <a:t>1.AI</a:t>
            </a:r>
            <a:r>
              <a:rPr lang="ja-JP" altLang="en-US" dirty="0"/>
              <a:t>の状況に応じた行動パターンの決定</a:t>
            </a:r>
            <a:endParaRPr lang="en-US" altLang="ja-JP" dirty="0"/>
          </a:p>
          <a:p>
            <a:pPr marL="0" indent="0">
              <a:buNone/>
            </a:pPr>
            <a:endParaRPr lang="en-US" altLang="ja-JP"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2050" name="Picture 2" descr="C:\Users\m011124173\Desktop\StickWorks関連資料\発表用ファイル\発表用画像素材\BossActionPatternContr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751" y="2204864"/>
            <a:ext cx="7031038" cy="3724275"/>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972430" y="2348880"/>
            <a:ext cx="237626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348694" y="2339588"/>
            <a:ext cx="3168352" cy="338554"/>
          </a:xfrm>
          <a:prstGeom prst="rect">
            <a:avLst/>
          </a:prstGeom>
          <a:noFill/>
        </p:spPr>
        <p:txBody>
          <a:bodyPr wrap="square" rtlCol="0">
            <a:spAutoFit/>
          </a:bodyPr>
          <a:lstStyle/>
          <a:p>
            <a:r>
              <a:rPr kumimoji="1" lang="en-US" altLang="ja-JP" sz="1600" u="sng" dirty="0" smtClean="0">
                <a:latin typeface="Meiryo UI" pitchFamily="50" charset="-128"/>
                <a:ea typeface="Meiryo UI" pitchFamily="50" charset="-128"/>
                <a:cs typeface="Meiryo UI" pitchFamily="50" charset="-128"/>
              </a:rPr>
              <a:t>Update</a:t>
            </a:r>
            <a:r>
              <a:rPr kumimoji="1" lang="ja-JP" altLang="en-US" sz="1600" u="sng" dirty="0" smtClean="0">
                <a:latin typeface="Meiryo UI" pitchFamily="50" charset="-128"/>
                <a:ea typeface="Meiryo UI" pitchFamily="50" charset="-128"/>
                <a:cs typeface="Meiryo UI" pitchFamily="50" charset="-128"/>
              </a:rPr>
              <a:t>の中はこれだけ</a:t>
            </a:r>
            <a:endParaRPr kumimoji="1" lang="ja-JP" altLang="en-US" sz="1600" u="sng" dirty="0">
              <a:latin typeface="Meiryo UI" pitchFamily="50" charset="-128"/>
              <a:ea typeface="Meiryo UI" pitchFamily="50" charset="-128"/>
              <a:cs typeface="Meiryo UI" pitchFamily="50" charset="-128"/>
            </a:endParaRPr>
          </a:p>
        </p:txBody>
      </p:sp>
      <p:sp>
        <p:nvSpPr>
          <p:cNvPr id="10" name="正方形/長方形 9"/>
          <p:cNvSpPr/>
          <p:nvPr/>
        </p:nvSpPr>
        <p:spPr>
          <a:xfrm>
            <a:off x="972429" y="3710700"/>
            <a:ext cx="6753359" cy="20945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975648" y="3386943"/>
            <a:ext cx="3168352" cy="338554"/>
          </a:xfrm>
          <a:prstGeom prst="rect">
            <a:avLst/>
          </a:prstGeom>
          <a:noFill/>
        </p:spPr>
        <p:txBody>
          <a:bodyPr wrap="square" rtlCol="0">
            <a:spAutoFit/>
          </a:bodyPr>
          <a:lstStyle/>
          <a:p>
            <a:r>
              <a:rPr kumimoji="1" lang="ja-JP" altLang="en-US" sz="1600" u="sng" dirty="0">
                <a:latin typeface="Meiryo UI" pitchFamily="50" charset="-128"/>
                <a:ea typeface="Meiryo UI" pitchFamily="50" charset="-128"/>
                <a:cs typeface="Meiryo UI" pitchFamily="50" charset="-128"/>
              </a:rPr>
              <a:t>行動</a:t>
            </a:r>
            <a:r>
              <a:rPr kumimoji="1" lang="ja-JP" altLang="en-US" sz="1600" u="sng" dirty="0" smtClean="0">
                <a:latin typeface="Meiryo UI" pitchFamily="50" charset="-128"/>
                <a:ea typeface="Meiryo UI" pitchFamily="50" charset="-128"/>
                <a:cs typeface="Meiryo UI" pitchFamily="50" charset="-128"/>
              </a:rPr>
              <a:t>パターンの決定</a:t>
            </a:r>
            <a:endParaRPr kumimoji="1" lang="ja-JP" altLang="en-US" sz="1600" u="sng" dirty="0">
              <a:latin typeface="Meiryo UI" pitchFamily="50" charset="-128"/>
              <a:ea typeface="Meiryo UI" pitchFamily="50" charset="-128"/>
              <a:cs typeface="Meiryo UI" pitchFamily="50" charset="-128"/>
            </a:endParaRPr>
          </a:p>
        </p:txBody>
      </p:sp>
      <p:cxnSp>
        <p:nvCxnSpPr>
          <p:cNvPr id="17" name="直線コネクタ 16"/>
          <p:cNvCxnSpPr/>
          <p:nvPr/>
        </p:nvCxnSpPr>
        <p:spPr>
          <a:xfrm>
            <a:off x="1357952" y="5229200"/>
            <a:ext cx="17281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14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実際のコード②</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en-US" altLang="ja-JP" dirty="0"/>
              <a:t>2.</a:t>
            </a:r>
            <a:r>
              <a:rPr lang="ja-JP" altLang="en-US" dirty="0"/>
              <a:t>行動パターン毎に実際にとる行動の</a:t>
            </a:r>
            <a:r>
              <a:rPr lang="ja-JP" altLang="en-US" dirty="0" smtClean="0"/>
              <a:t>制御</a:t>
            </a:r>
            <a:endParaRPr lang="en-US" altLang="ja-JP" dirty="0"/>
          </a:p>
          <a:p>
            <a:pPr marL="0" indent="0">
              <a:buNone/>
            </a:pPr>
            <a:endParaRPr lang="en-US" altLang="ja-JP"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3074" name="Picture 2" descr="C:\Users\m011124173\Desktop\StickWorks関連資料\発表用ファイル\発表用画像素材\BossSyst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751" y="2242602"/>
            <a:ext cx="7250113" cy="233362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直線コネクタ 13"/>
          <p:cNvCxnSpPr/>
          <p:nvPr/>
        </p:nvCxnSpPr>
        <p:spPr>
          <a:xfrm>
            <a:off x="1021824" y="3763970"/>
            <a:ext cx="17281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710395" y="2716688"/>
            <a:ext cx="7234469" cy="1335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2931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実際のコード③④</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en-US" altLang="ja-JP" dirty="0"/>
              <a:t>3.</a:t>
            </a:r>
            <a:r>
              <a:rPr lang="ja-JP" altLang="en-US" dirty="0"/>
              <a:t>実際にとる</a:t>
            </a:r>
            <a:r>
              <a:rPr lang="ja-JP" altLang="en-US" dirty="0" smtClean="0"/>
              <a:t>行動</a:t>
            </a:r>
            <a:endParaRPr lang="en-US" altLang="ja-JP" dirty="0" smtClean="0"/>
          </a:p>
          <a:p>
            <a:endParaRPr lang="en-US" altLang="ja-JP" dirty="0"/>
          </a:p>
          <a:p>
            <a:endParaRPr lang="en-US" altLang="ja-JP" dirty="0" smtClean="0"/>
          </a:p>
          <a:p>
            <a:endParaRPr lang="en-US" altLang="ja-JP" sz="1200" dirty="0"/>
          </a:p>
          <a:p>
            <a:r>
              <a:rPr lang="en-US" altLang="ja-JP" dirty="0" smtClean="0"/>
              <a:t>4.</a:t>
            </a:r>
            <a:r>
              <a:rPr lang="ja-JP" altLang="en-US" dirty="0" smtClean="0"/>
              <a:t>行動に必要な計算</a:t>
            </a:r>
            <a:r>
              <a:rPr lang="en-US" altLang="ja-JP" dirty="0" smtClean="0"/>
              <a:t>…</a:t>
            </a:r>
            <a:r>
              <a:rPr lang="en-US" altLang="ja-JP" dirty="0" err="1" smtClean="0"/>
              <a:t>etc</a:t>
            </a:r>
            <a:endParaRPr lang="en-US" altLang="ja-JP" dirty="0" smtClean="0"/>
          </a:p>
          <a:p>
            <a:endParaRPr lang="en-US" altLang="ja-JP" dirty="0"/>
          </a:p>
          <a:p>
            <a:endParaRPr lang="en-US" altLang="ja-JP" dirty="0" smtClean="0"/>
          </a:p>
          <a:p>
            <a:endParaRPr lang="en-US" altLang="ja-JP" dirty="0"/>
          </a:p>
          <a:p>
            <a:endParaRPr lang="en-US" altLang="ja-JP" dirty="0"/>
          </a:p>
          <a:p>
            <a:pPr marL="0" indent="0">
              <a:buNone/>
            </a:pPr>
            <a:endParaRPr lang="en-US" altLang="ja-JP"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4098" name="Picture 2" descr="C:\Users\m011124173\Desktop\StickWorks関連資料\発表用ファイル\発表用画像素材\ApplyPathSearchMo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80" y="2132856"/>
            <a:ext cx="9201151" cy="14859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5724128" y="3278486"/>
            <a:ext cx="3168352" cy="338554"/>
          </a:xfrm>
          <a:prstGeom prst="rect">
            <a:avLst/>
          </a:prstGeom>
          <a:noFill/>
        </p:spPr>
        <p:txBody>
          <a:bodyPr wrap="square" rtlCol="0">
            <a:spAutoFit/>
          </a:bodyPr>
          <a:lstStyle/>
          <a:p>
            <a:r>
              <a:rPr kumimoji="1" lang="en-US" altLang="ja-JP" sz="1600" u="sng" dirty="0" smtClean="0">
                <a:latin typeface="Meiryo UI" pitchFamily="50" charset="-128"/>
                <a:ea typeface="Meiryo UI" pitchFamily="50" charset="-128"/>
                <a:cs typeface="Meiryo UI" pitchFamily="50" charset="-128"/>
              </a:rPr>
              <a:t>※</a:t>
            </a:r>
            <a:r>
              <a:rPr kumimoji="1" lang="ja-JP" altLang="en-US" sz="1600" u="sng" dirty="0" smtClean="0">
                <a:latin typeface="Meiryo UI" pitchFamily="50" charset="-128"/>
                <a:ea typeface="Meiryo UI" pitchFamily="50" charset="-128"/>
                <a:cs typeface="Meiryo UI" pitchFamily="50" charset="-128"/>
              </a:rPr>
              <a:t>長いので略</a:t>
            </a:r>
            <a:endParaRPr kumimoji="1" lang="ja-JP" altLang="en-US" sz="1600" u="sng" dirty="0">
              <a:latin typeface="Meiryo UI" pitchFamily="50" charset="-128"/>
              <a:ea typeface="Meiryo UI" pitchFamily="50" charset="-128"/>
              <a:cs typeface="Meiryo UI" pitchFamily="50" charset="-128"/>
            </a:endParaRPr>
          </a:p>
        </p:txBody>
      </p:sp>
      <p:pic>
        <p:nvPicPr>
          <p:cNvPr id="4099" name="Picture 3" descr="C:\Users\m011124173\Desktop\StickWorks関連資料\発表用ファイル\発表用画像素材\ApplyMakeCost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9" y="4136958"/>
            <a:ext cx="6831013" cy="209550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5724128" y="5893904"/>
            <a:ext cx="3168352" cy="338554"/>
          </a:xfrm>
          <a:prstGeom prst="rect">
            <a:avLst/>
          </a:prstGeom>
          <a:noFill/>
        </p:spPr>
        <p:txBody>
          <a:bodyPr wrap="square" rtlCol="0">
            <a:spAutoFit/>
          </a:bodyPr>
          <a:lstStyle/>
          <a:p>
            <a:r>
              <a:rPr kumimoji="1" lang="en-US" altLang="ja-JP" sz="1600" u="sng" dirty="0" smtClean="0">
                <a:latin typeface="Meiryo UI" pitchFamily="50" charset="-128"/>
                <a:ea typeface="Meiryo UI" pitchFamily="50" charset="-128"/>
                <a:cs typeface="Meiryo UI" pitchFamily="50" charset="-128"/>
              </a:rPr>
              <a:t>※</a:t>
            </a:r>
            <a:r>
              <a:rPr kumimoji="1" lang="ja-JP" altLang="en-US" sz="1600" u="sng" dirty="0" smtClean="0">
                <a:latin typeface="Meiryo UI" pitchFamily="50" charset="-128"/>
                <a:ea typeface="Meiryo UI" pitchFamily="50" charset="-128"/>
                <a:cs typeface="Meiryo UI" pitchFamily="50" charset="-128"/>
              </a:rPr>
              <a:t>長いので</a:t>
            </a:r>
            <a:r>
              <a:rPr kumimoji="1" lang="en-US" altLang="ja-JP" sz="1600" u="sng" dirty="0" smtClean="0">
                <a:latin typeface="Meiryo UI" pitchFamily="50" charset="-128"/>
                <a:ea typeface="Meiryo UI" pitchFamily="50" charset="-128"/>
                <a:cs typeface="Meiryo UI" pitchFamily="50" charset="-128"/>
              </a:rPr>
              <a:t>(</a:t>
            </a:r>
            <a:r>
              <a:rPr kumimoji="1" lang="en-US" altLang="ja-JP" sz="1600" u="sng" dirty="0" err="1" smtClean="0">
                <a:latin typeface="Meiryo UI" pitchFamily="50" charset="-128"/>
                <a:ea typeface="Meiryo UI" pitchFamily="50" charset="-128"/>
                <a:cs typeface="Meiryo UI" pitchFamily="50" charset="-128"/>
              </a:rPr>
              <a:t>ry</a:t>
            </a:r>
            <a:endParaRPr kumimoji="1" lang="ja-JP" altLang="en-US" sz="1600" u="sng" dirty="0">
              <a:latin typeface="Meiryo UI" pitchFamily="50" charset="-128"/>
              <a:ea typeface="Meiryo UI" pitchFamily="50" charset="-128"/>
              <a:cs typeface="Meiryo UI" pitchFamily="50" charset="-128"/>
            </a:endParaRPr>
          </a:p>
        </p:txBody>
      </p:sp>
      <p:cxnSp>
        <p:nvCxnSpPr>
          <p:cNvPr id="12" name="直線コネクタ 11"/>
          <p:cNvCxnSpPr/>
          <p:nvPr/>
        </p:nvCxnSpPr>
        <p:spPr>
          <a:xfrm>
            <a:off x="1004568" y="2564904"/>
            <a:ext cx="33123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67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何が嬉しいんでしょう</a:t>
            </a:r>
            <a:r>
              <a:rPr lang="ja-JP" altLang="en-US" dirty="0" smtClean="0"/>
              <a:t>ね？</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dirty="0" smtClean="0">
                <a:cs typeface="Meiryo UI" pitchFamily="50" charset="-128"/>
              </a:rPr>
              <a:t>メリット：</a:t>
            </a:r>
            <a:endParaRPr lang="en-US" altLang="ja-JP" dirty="0" smtClean="0">
              <a:cs typeface="Meiryo UI" pitchFamily="50" charset="-128"/>
            </a:endParaRPr>
          </a:p>
          <a:p>
            <a:pPr lvl="1"/>
            <a:r>
              <a:rPr lang="en-US" altLang="ja-JP" dirty="0" smtClean="0">
                <a:cs typeface="Meiryo UI" pitchFamily="50" charset="-128"/>
              </a:rPr>
              <a:t>AI</a:t>
            </a:r>
            <a:r>
              <a:rPr lang="ja-JP" altLang="en-US" dirty="0" smtClean="0">
                <a:cs typeface="Meiryo UI" pitchFamily="50" charset="-128"/>
              </a:rPr>
              <a:t>の</a:t>
            </a:r>
            <a:r>
              <a:rPr lang="ja-JP" altLang="en-US" dirty="0">
                <a:cs typeface="Meiryo UI" pitchFamily="50" charset="-128"/>
              </a:rPr>
              <a:t>行動</a:t>
            </a:r>
            <a:r>
              <a:rPr lang="ja-JP" altLang="en-US" dirty="0" smtClean="0">
                <a:cs typeface="Meiryo UI" pitchFamily="50" charset="-128"/>
              </a:rPr>
              <a:t>パターンが組みやすい</a:t>
            </a:r>
            <a:endParaRPr lang="en-US" altLang="ja-JP" dirty="0" smtClean="0">
              <a:cs typeface="Meiryo UI" pitchFamily="50" charset="-128"/>
            </a:endParaRPr>
          </a:p>
          <a:p>
            <a:pPr lvl="2"/>
            <a:r>
              <a:rPr lang="ja-JP" altLang="en-US" sz="2000" dirty="0" smtClean="0">
                <a:latin typeface="Meiryo UI" pitchFamily="50" charset="-128"/>
                <a:ea typeface="Meiryo UI" pitchFamily="50" charset="-128"/>
                <a:cs typeface="Meiryo UI" pitchFamily="50" charset="-128"/>
              </a:rPr>
              <a:t>細かい処理は状況や行動の粒度の小さい層が担当。</a:t>
            </a:r>
            <a:endParaRPr lang="en-US" altLang="ja-JP" sz="2000" dirty="0" smtClean="0">
              <a:latin typeface="Meiryo UI" pitchFamily="50" charset="-128"/>
              <a:ea typeface="Meiryo UI" pitchFamily="50" charset="-128"/>
              <a:cs typeface="Meiryo UI" pitchFamily="50" charset="-128"/>
            </a:endParaRPr>
          </a:p>
          <a:p>
            <a:pPr lvl="2"/>
            <a:r>
              <a:rPr lang="ja-JP" altLang="en-US" sz="2000" dirty="0" smtClean="0">
                <a:latin typeface="Meiryo UI" pitchFamily="50" charset="-128"/>
                <a:ea typeface="Meiryo UI" pitchFamily="50" charset="-128"/>
                <a:cs typeface="Meiryo UI" pitchFamily="50" charset="-128"/>
              </a:rPr>
              <a:t>粒度の大きい層では、ほぼ関数を組み合わせるだけで行動パターンが作れる。</a:t>
            </a:r>
            <a:endParaRPr lang="en-US" altLang="ja-JP" dirty="0">
              <a:latin typeface="Meiryo UI" pitchFamily="50" charset="-128"/>
              <a:ea typeface="Meiryo UI" pitchFamily="50" charset="-128"/>
              <a:cs typeface="Meiryo UI" pitchFamily="50" charset="-128"/>
            </a:endParaRPr>
          </a:p>
          <a:p>
            <a:r>
              <a:rPr lang="ja-JP" altLang="en-US" dirty="0" smtClean="0">
                <a:latin typeface="+mn-ea"/>
                <a:cs typeface="Meiryo UI" pitchFamily="50" charset="-128"/>
              </a:rPr>
              <a:t>デメリット：</a:t>
            </a:r>
            <a:endParaRPr lang="en-US" altLang="ja-JP" dirty="0" smtClean="0">
              <a:latin typeface="+mn-ea"/>
              <a:cs typeface="Meiryo UI" pitchFamily="50" charset="-128"/>
            </a:endParaRPr>
          </a:p>
          <a:p>
            <a:pPr lvl="1"/>
            <a:r>
              <a:rPr lang="ja-JP" altLang="en-US" dirty="0">
                <a:latin typeface="+mn-ea"/>
                <a:cs typeface="メイリオ" pitchFamily="50" charset="-128"/>
              </a:rPr>
              <a:t>特定</a:t>
            </a:r>
            <a:r>
              <a:rPr lang="ja-JP" altLang="en-US" dirty="0" smtClean="0">
                <a:latin typeface="+mn-ea"/>
                <a:cs typeface="メイリオ" pitchFamily="50" charset="-128"/>
              </a:rPr>
              <a:t>の状況下でバグが直しにくい</a:t>
            </a:r>
            <a:endParaRPr lang="en-US" altLang="ja-JP" dirty="0" smtClean="0">
              <a:latin typeface="+mn-ea"/>
              <a:cs typeface="メイリオ" pitchFamily="50" charset="-128"/>
            </a:endParaRPr>
          </a:p>
          <a:p>
            <a:pPr lvl="2"/>
            <a:r>
              <a:rPr lang="ja-JP" altLang="en-US" sz="2000" dirty="0" smtClean="0">
                <a:latin typeface="Meiryo UI" pitchFamily="50" charset="-128"/>
                <a:ea typeface="Meiryo UI" pitchFamily="50" charset="-128"/>
                <a:cs typeface="Meiryo UI" pitchFamily="50" charset="-128"/>
              </a:rPr>
              <a:t>粒度の小さい層で巨大な処理を書いてしまった場合など。</a:t>
            </a:r>
            <a:endParaRPr lang="en-US" altLang="ja-JP" sz="2000" dirty="0" smtClean="0">
              <a:latin typeface="Meiryo UI" pitchFamily="50" charset="-128"/>
              <a:ea typeface="Meiryo UI" pitchFamily="50" charset="-128"/>
              <a:cs typeface="Meiryo UI" pitchFamily="50" charset="-128"/>
            </a:endParaRPr>
          </a:p>
          <a:p>
            <a:pPr lvl="2"/>
            <a:r>
              <a:rPr lang="ja-JP" altLang="en-US" sz="2000" dirty="0" smtClean="0">
                <a:latin typeface="Meiryo UI" pitchFamily="50" charset="-128"/>
                <a:ea typeface="Meiryo UI" pitchFamily="50" charset="-128"/>
                <a:cs typeface="Meiryo UI" pitchFamily="50" charset="-128"/>
              </a:rPr>
              <a:t>必要な処理をした後、別の処理で上書きされていて、エラーは出ないけどコレジャナイ動きをするタイプのバグが見つかりにくい</a:t>
            </a:r>
            <a:r>
              <a:rPr lang="en-US" altLang="ja-JP" sz="2000" dirty="0" smtClean="0">
                <a:latin typeface="Meiryo UI" pitchFamily="50" charset="-128"/>
                <a:ea typeface="Meiryo UI" pitchFamily="50" charset="-128"/>
                <a:cs typeface="Meiryo UI" pitchFamily="50" charset="-128"/>
              </a:rPr>
              <a:t>(</a:t>
            </a:r>
            <a:r>
              <a:rPr lang="ja-JP" altLang="en-US" sz="2000" dirty="0" smtClean="0">
                <a:latin typeface="Meiryo UI" pitchFamily="50" charset="-128"/>
                <a:ea typeface="Meiryo UI" pitchFamily="50" charset="-128"/>
                <a:cs typeface="Meiryo UI" pitchFamily="50" charset="-128"/>
              </a:rPr>
              <a:t>経験</a:t>
            </a:r>
            <a:r>
              <a:rPr lang="en-US" altLang="ja-JP" sz="2000" dirty="0" smtClean="0">
                <a:latin typeface="Meiryo UI" pitchFamily="50" charset="-128"/>
                <a:ea typeface="Meiryo UI" pitchFamily="50" charset="-128"/>
                <a:cs typeface="Meiryo UI" pitchFamily="50" charset="-128"/>
              </a:rPr>
              <a:t>)</a:t>
            </a:r>
            <a:endParaRPr lang="en-US" altLang="ja-JP" sz="2000" dirty="0">
              <a:latin typeface="Meiryo UI" pitchFamily="50" charset="-128"/>
              <a:ea typeface="Meiryo UI" pitchFamily="50" charset="-128"/>
              <a:cs typeface="Meiryo UI" pitchFamily="50" charset="-128"/>
            </a:endParaRPr>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Tree>
    <p:extLst>
      <p:ext uri="{BB962C8B-B14F-4D97-AF65-F5344CB8AC3E}">
        <p14:creationId xmlns:p14="http://schemas.microsoft.com/office/powerpoint/2010/main" val="145745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73163" y="274638"/>
            <a:ext cx="7970837" cy="1143000"/>
          </a:xfrm>
        </p:spPr>
        <p:txBody>
          <a:bodyPr/>
          <a:lstStyle/>
          <a:p>
            <a:r>
              <a:rPr kumimoji="1" lang="en-US" altLang="ja-JP" dirty="0" err="1" smtClean="0"/>
              <a:t>GameObject</a:t>
            </a:r>
            <a:r>
              <a:rPr kumimoji="1" lang="ja-JP" altLang="en-US" dirty="0" smtClean="0"/>
              <a:t>レベルの機能分割</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en-US" altLang="ja-JP" sz="2400" dirty="0"/>
              <a:t>『</a:t>
            </a:r>
            <a:r>
              <a:rPr lang="en-US" altLang="ja-JP" sz="2400" dirty="0" err="1" smtClean="0"/>
              <a:t>Verbitton</a:t>
            </a:r>
            <a:r>
              <a:rPr lang="en-US" altLang="ja-JP" sz="2400" dirty="0" smtClean="0"/>
              <a:t>』</a:t>
            </a:r>
            <a:r>
              <a:rPr lang="ja-JP" altLang="en-US" sz="2400" dirty="0" smtClean="0"/>
              <a:t>の</a:t>
            </a:r>
            <a:r>
              <a:rPr lang="en-US" altLang="ja-JP" sz="2400" dirty="0" smtClean="0"/>
              <a:t>AI</a:t>
            </a:r>
            <a:r>
              <a:rPr lang="ja-JP" altLang="en-US" sz="2400" dirty="0" smtClean="0"/>
              <a:t>そのものには</a:t>
            </a:r>
            <a:r>
              <a:rPr lang="ja-JP" altLang="en-US" sz="2400" dirty="0"/>
              <a:t>直接的な</a:t>
            </a:r>
            <a:r>
              <a:rPr lang="ja-JP" altLang="en-US" sz="2400" dirty="0" smtClean="0"/>
              <a:t>攻撃機能は無い。</a:t>
            </a:r>
            <a:endParaRPr lang="en-US" altLang="ja-JP" sz="2400" dirty="0" smtClean="0"/>
          </a:p>
          <a:p>
            <a:r>
              <a:rPr lang="ja-JP" altLang="en-US" sz="2400" dirty="0"/>
              <a:t>装備して</a:t>
            </a:r>
            <a:r>
              <a:rPr lang="ja-JP" altLang="en-US" sz="2400" dirty="0" smtClean="0"/>
              <a:t>いる武装オブジェクトに対して、起動</a:t>
            </a:r>
            <a:r>
              <a:rPr lang="en-US" altLang="ja-JP" sz="2400" dirty="0" smtClean="0"/>
              <a:t>/</a:t>
            </a:r>
            <a:r>
              <a:rPr lang="ja-JP" altLang="en-US" sz="2400" dirty="0" smtClean="0"/>
              <a:t>停止命令を出しているだけ。</a:t>
            </a:r>
            <a:endParaRPr lang="en-US" altLang="ja-JP" sz="2400" dirty="0" smtClean="0"/>
          </a:p>
          <a:p>
            <a:pPr marL="0" indent="0">
              <a:buNone/>
            </a:pPr>
            <a:endParaRPr lang="en-US" altLang="ja-JP" sz="2400" dirty="0" smtClean="0"/>
          </a:p>
          <a:p>
            <a:r>
              <a:rPr lang="ja-JP" altLang="en-US" sz="2400" dirty="0"/>
              <a:t>武装オブジェクトでの使用プログラム</a:t>
            </a:r>
            <a:endParaRPr lang="en-US" altLang="ja-JP" sz="2400" dirty="0"/>
          </a:p>
          <a:p>
            <a:pPr lvl="1"/>
            <a:r>
              <a:rPr lang="en-US" altLang="ja-JP" sz="2000" dirty="0" err="1"/>
              <a:t>EnemyWeponTrggerMode.cs</a:t>
            </a:r>
            <a:endParaRPr lang="en-US" altLang="ja-JP" sz="2000" dirty="0"/>
          </a:p>
          <a:p>
            <a:pPr lvl="2"/>
            <a:r>
              <a:rPr lang="ja-JP" altLang="en-US" sz="1600" dirty="0">
                <a:latin typeface="Meiryo UI" pitchFamily="50" charset="-128"/>
                <a:ea typeface="Meiryo UI" pitchFamily="50" charset="-128"/>
                <a:cs typeface="Meiryo UI" pitchFamily="50" charset="-128"/>
              </a:rPr>
              <a:t>銃の本体の挙動を模倣したプログラム</a:t>
            </a:r>
            <a:endParaRPr lang="en-US" altLang="ja-JP" sz="1600" dirty="0">
              <a:latin typeface="Meiryo UI" pitchFamily="50" charset="-128"/>
              <a:ea typeface="Meiryo UI" pitchFamily="50" charset="-128"/>
              <a:cs typeface="Meiryo UI" pitchFamily="50" charset="-128"/>
            </a:endParaRPr>
          </a:p>
          <a:p>
            <a:pPr lvl="2"/>
            <a:r>
              <a:rPr lang="ja-JP" altLang="en-US" sz="1600" dirty="0">
                <a:latin typeface="Meiryo UI" pitchFamily="50" charset="-128"/>
                <a:ea typeface="Meiryo UI" pitchFamily="50" charset="-128"/>
                <a:cs typeface="Meiryo UI" pitchFamily="50" charset="-128"/>
              </a:rPr>
              <a:t>集弾率や秒間</a:t>
            </a:r>
            <a:r>
              <a:rPr lang="en-US" altLang="ja-JP" sz="1600" dirty="0">
                <a:latin typeface="Meiryo UI" pitchFamily="50" charset="-128"/>
                <a:ea typeface="Meiryo UI" pitchFamily="50" charset="-128"/>
                <a:cs typeface="Meiryo UI" pitchFamily="50" charset="-128"/>
              </a:rPr>
              <a:t>n</a:t>
            </a:r>
            <a:r>
              <a:rPr lang="ja-JP" altLang="en-US" sz="1600" dirty="0">
                <a:latin typeface="Meiryo UI" pitchFamily="50" charset="-128"/>
                <a:ea typeface="Meiryo UI" pitchFamily="50" charset="-128"/>
                <a:cs typeface="Meiryo UI" pitchFamily="50" charset="-128"/>
              </a:rPr>
              <a:t>発などを設定</a:t>
            </a:r>
            <a:r>
              <a:rPr lang="ja-JP" altLang="en-US" sz="1600" dirty="0" smtClean="0">
                <a:latin typeface="Meiryo UI" pitchFamily="50" charset="-128"/>
                <a:ea typeface="Meiryo UI" pitchFamily="50" charset="-128"/>
                <a:cs typeface="Meiryo UI" pitchFamily="50" charset="-128"/>
              </a:rPr>
              <a:t>する</a:t>
            </a:r>
            <a:endParaRPr lang="en-US" altLang="ja-JP" sz="1600" dirty="0" smtClean="0">
              <a:latin typeface="Meiryo UI" pitchFamily="50" charset="-128"/>
              <a:ea typeface="Meiryo UI" pitchFamily="50" charset="-128"/>
              <a:cs typeface="Meiryo UI" pitchFamily="50" charset="-128"/>
            </a:endParaRPr>
          </a:p>
          <a:p>
            <a:pPr lvl="2"/>
            <a:r>
              <a:rPr lang="en-US" altLang="ja-JP" sz="1600" dirty="0" smtClean="0">
                <a:latin typeface="Meiryo UI" pitchFamily="50" charset="-128"/>
                <a:ea typeface="Meiryo UI" pitchFamily="50" charset="-128"/>
                <a:cs typeface="Meiryo UI" pitchFamily="50" charset="-128"/>
              </a:rPr>
              <a:t>Instantiate()</a:t>
            </a:r>
            <a:r>
              <a:rPr lang="ja-JP" altLang="en-US" sz="1600" dirty="0" smtClean="0">
                <a:latin typeface="Meiryo UI" pitchFamily="50" charset="-128"/>
                <a:ea typeface="Meiryo UI" pitchFamily="50" charset="-128"/>
                <a:cs typeface="Meiryo UI" pitchFamily="50" charset="-128"/>
              </a:rPr>
              <a:t>でプレハブ化済みの弾丸を生成</a:t>
            </a:r>
            <a:endParaRPr lang="en-US" altLang="ja-JP" sz="1600" dirty="0" smtClean="0">
              <a:latin typeface="Meiryo UI" pitchFamily="50" charset="-128"/>
              <a:ea typeface="Meiryo UI" pitchFamily="50" charset="-128"/>
              <a:cs typeface="Meiryo UI" pitchFamily="50" charset="-128"/>
            </a:endParaRPr>
          </a:p>
          <a:p>
            <a:pPr lvl="1"/>
            <a:r>
              <a:rPr lang="en-US" altLang="ja-JP" sz="2000" dirty="0" err="1" smtClean="0"/>
              <a:t>EnemyBulletEdit.cs</a:t>
            </a:r>
            <a:endParaRPr lang="en-US" altLang="ja-JP" sz="2000" dirty="0" smtClean="0"/>
          </a:p>
          <a:p>
            <a:pPr lvl="2"/>
            <a:r>
              <a:rPr lang="ja-JP" altLang="en-US" sz="1600" dirty="0" smtClean="0">
                <a:latin typeface="Meiryo UI" pitchFamily="50" charset="-128"/>
                <a:ea typeface="Meiryo UI" pitchFamily="50" charset="-128"/>
                <a:cs typeface="Meiryo UI" pitchFamily="50" charset="-128"/>
              </a:rPr>
              <a:t>弾丸</a:t>
            </a:r>
            <a:r>
              <a:rPr lang="ja-JP" altLang="en-US" sz="1600" dirty="0">
                <a:latin typeface="Meiryo UI" pitchFamily="50" charset="-128"/>
                <a:ea typeface="Meiryo UI" pitchFamily="50" charset="-128"/>
                <a:cs typeface="Meiryo UI" pitchFamily="50" charset="-128"/>
              </a:rPr>
              <a:t>の挙動を模倣したプログラム</a:t>
            </a:r>
            <a:endParaRPr lang="en-US" altLang="ja-JP" sz="1600" dirty="0">
              <a:latin typeface="Meiryo UI" pitchFamily="50" charset="-128"/>
              <a:ea typeface="Meiryo UI" pitchFamily="50" charset="-128"/>
              <a:cs typeface="Meiryo UI" pitchFamily="50" charset="-128"/>
            </a:endParaRPr>
          </a:p>
          <a:p>
            <a:pPr lvl="2"/>
            <a:r>
              <a:rPr lang="ja-JP" altLang="en-US" sz="1600" dirty="0">
                <a:latin typeface="Meiryo UI" pitchFamily="50" charset="-128"/>
                <a:ea typeface="Meiryo UI" pitchFamily="50" charset="-128"/>
                <a:cs typeface="Meiryo UI" pitchFamily="50" charset="-128"/>
              </a:rPr>
              <a:t>設定次第で誘導弾や近接攻撃の当たり判定に</a:t>
            </a:r>
            <a:r>
              <a:rPr lang="ja-JP" altLang="en-US" sz="1600" dirty="0" smtClean="0">
                <a:latin typeface="Meiryo UI" pitchFamily="50" charset="-128"/>
                <a:ea typeface="Meiryo UI" pitchFamily="50" charset="-128"/>
                <a:cs typeface="Meiryo UI" pitchFamily="50" charset="-128"/>
              </a:rPr>
              <a:t>もなる</a:t>
            </a:r>
            <a:endParaRPr lang="en-US" altLang="ja-JP" sz="1600" dirty="0">
              <a:latin typeface="Meiryo UI" pitchFamily="50" charset="-128"/>
              <a:ea typeface="Meiryo UI" pitchFamily="50" charset="-128"/>
              <a:cs typeface="Meiryo UI" pitchFamily="50" charset="-128"/>
            </a:endParaRPr>
          </a:p>
          <a:p>
            <a:pPr marL="0" indent="0">
              <a:buNone/>
            </a:pPr>
            <a:endParaRPr lang="en-US" altLang="ja-JP" sz="2400" dirty="0"/>
          </a:p>
          <a:p>
            <a:pPr marL="0" indent="0">
              <a:buNone/>
            </a:pPr>
            <a:endParaRPr lang="en-US" altLang="ja-JP" sz="2400" dirty="0" smtClean="0"/>
          </a:p>
          <a:p>
            <a:pPr marL="0" indent="0">
              <a:buNone/>
            </a:pPr>
            <a:endParaRPr lang="en-US" altLang="ja-JP" sz="2400" dirty="0"/>
          </a:p>
          <a:p>
            <a:pPr marL="0" indent="0">
              <a:buNone/>
            </a:pPr>
            <a:endParaRPr lang="en-US" altLang="ja-JP" sz="2400" dirty="0" smtClean="0"/>
          </a:p>
          <a:p>
            <a:pPr marL="0" indent="0">
              <a:buNone/>
            </a:pPr>
            <a:endParaRPr lang="en-US" altLang="ja-JP" sz="2400" dirty="0" smtClean="0"/>
          </a:p>
          <a:p>
            <a:pPr marL="0" indent="0">
              <a:buNone/>
            </a:pPr>
            <a:endParaRPr lang="en-US" altLang="ja-JP" sz="2400" dirty="0"/>
          </a:p>
          <a:p>
            <a:pPr marL="0" indent="0">
              <a:buNone/>
            </a:pPr>
            <a:endParaRPr lang="en-US" altLang="ja-JP" sz="2400" dirty="0" smtClean="0"/>
          </a:p>
          <a:p>
            <a:pPr marL="0" indent="0">
              <a:buNone/>
            </a:pPr>
            <a:endParaRPr lang="en-US" altLang="ja-JP"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5122" name="Picture 2" descr="C:\Users\m011124173\Desktop\StickWorks関連資料\発表用ファイル\発表用画像素材\Verbitton兵装説明用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4280" y="2996952"/>
            <a:ext cx="2489241" cy="309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20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73163" y="274638"/>
            <a:ext cx="7970837" cy="1143000"/>
          </a:xfrm>
        </p:spPr>
        <p:txBody>
          <a:bodyPr/>
          <a:lstStyle/>
          <a:p>
            <a:r>
              <a:rPr kumimoji="1" lang="en-US" altLang="ja-JP" dirty="0" err="1" smtClean="0"/>
              <a:t>GameObject</a:t>
            </a:r>
            <a:r>
              <a:rPr kumimoji="1" lang="ja-JP" altLang="en-US" dirty="0" smtClean="0"/>
              <a:t>レベルの機能分割</a:t>
            </a:r>
            <a:endParaRPr kumimoji="1" lang="ja-JP" altLang="en-US" dirty="0"/>
          </a:p>
        </p:txBody>
      </p:sp>
      <p:sp>
        <p:nvSpPr>
          <p:cNvPr id="3" name="コンテンツ プレースホルダー 2"/>
          <p:cNvSpPr>
            <a:spLocks noGrp="1"/>
          </p:cNvSpPr>
          <p:nvPr>
            <p:ph idx="1"/>
          </p:nvPr>
        </p:nvSpPr>
        <p:spPr>
          <a:xfrm>
            <a:off x="574767" y="1599034"/>
            <a:ext cx="8229600" cy="4637112"/>
          </a:xfrm>
        </p:spPr>
        <p:txBody>
          <a:bodyPr/>
          <a:lstStyle/>
          <a:p>
            <a:pPr marL="0" indent="0">
              <a:buNone/>
            </a:pPr>
            <a:endParaRPr lang="en-US" altLang="ja-JP" dirty="0" smtClean="0"/>
          </a:p>
          <a:p>
            <a:pPr marL="0" indent="0">
              <a:buNone/>
            </a:pPr>
            <a:endParaRPr lang="en-US" altLang="ja-JP"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8" name="Picture 2" descr="C:\Users\m011124173\Desktop\StickWorks関連資料\発表用ファイル\発表用画像素材\Verbitton兵装説明用OverDraw_Fro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75" y="1339602"/>
            <a:ext cx="3450023" cy="47758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m011124173\Desktop\StickWorks関連資料\発表用ファイル\発表用画像素材\Verbitton兵装説明用OverDraw_Si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947" y="1339602"/>
            <a:ext cx="5614108" cy="4775890"/>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6069734" y="1658570"/>
            <a:ext cx="2736304" cy="401801"/>
          </a:xfrm>
          <a:prstGeom prst="rect">
            <a:avLst/>
          </a:prstGeom>
          <a:solidFill>
            <a:schemeClr val="bg1">
              <a:lumMod val="9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latin typeface="Meiryo UI" pitchFamily="50" charset="-128"/>
                <a:ea typeface="Meiryo UI" pitchFamily="50" charset="-128"/>
                <a:cs typeface="Meiryo UI" pitchFamily="50" charset="-128"/>
              </a:rPr>
              <a:t>頭部：マシンガン</a:t>
            </a:r>
            <a:r>
              <a:rPr kumimoji="1" lang="en-US" altLang="ja-JP" sz="1600" dirty="0" smtClean="0">
                <a:latin typeface="Meiryo UI" pitchFamily="50" charset="-128"/>
                <a:ea typeface="Meiryo UI" pitchFamily="50" charset="-128"/>
                <a:cs typeface="Meiryo UI" pitchFamily="50" charset="-128"/>
              </a:rPr>
              <a:t>4</a:t>
            </a:r>
            <a:r>
              <a:rPr kumimoji="1" lang="ja-JP" altLang="en-US" sz="1600" dirty="0" smtClean="0">
                <a:latin typeface="Meiryo UI" pitchFamily="50" charset="-128"/>
                <a:ea typeface="Meiryo UI" pitchFamily="50" charset="-128"/>
                <a:cs typeface="Meiryo UI" pitchFamily="50" charset="-128"/>
              </a:rPr>
              <a:t>門</a:t>
            </a:r>
            <a:endParaRPr kumimoji="1" lang="en-US" altLang="ja-JP" sz="1600" dirty="0" smtClean="0">
              <a:latin typeface="Meiryo UI" pitchFamily="50" charset="-128"/>
              <a:ea typeface="Meiryo UI" pitchFamily="50" charset="-128"/>
              <a:cs typeface="Meiryo UI" pitchFamily="50" charset="-128"/>
            </a:endParaRPr>
          </a:p>
        </p:txBody>
      </p:sp>
      <p:sp>
        <p:nvSpPr>
          <p:cNvPr id="17" name="正方形/長方形 16"/>
          <p:cNvSpPr/>
          <p:nvPr/>
        </p:nvSpPr>
        <p:spPr>
          <a:xfrm>
            <a:off x="6084168" y="2209177"/>
            <a:ext cx="2736304" cy="406410"/>
          </a:xfrm>
          <a:prstGeom prst="rect">
            <a:avLst/>
          </a:prstGeom>
          <a:solidFill>
            <a:schemeClr val="bg1">
              <a:lumMod val="9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latin typeface="Meiryo UI" pitchFamily="50" charset="-128"/>
                <a:ea typeface="Meiryo UI" pitchFamily="50" charset="-128"/>
                <a:cs typeface="Meiryo UI" pitchFamily="50" charset="-128"/>
              </a:rPr>
              <a:t>胸部：オートキャノン</a:t>
            </a:r>
            <a:r>
              <a:rPr kumimoji="1" lang="en-US" altLang="ja-JP" sz="1600" dirty="0" smtClean="0">
                <a:latin typeface="Meiryo UI" pitchFamily="50" charset="-128"/>
                <a:ea typeface="Meiryo UI" pitchFamily="50" charset="-128"/>
                <a:cs typeface="Meiryo UI" pitchFamily="50" charset="-128"/>
              </a:rPr>
              <a:t>2</a:t>
            </a:r>
            <a:r>
              <a:rPr kumimoji="1" lang="ja-JP" altLang="en-US" sz="1600" dirty="0" smtClean="0">
                <a:latin typeface="Meiryo UI" pitchFamily="50" charset="-128"/>
                <a:ea typeface="Meiryo UI" pitchFamily="50" charset="-128"/>
                <a:cs typeface="Meiryo UI" pitchFamily="50" charset="-128"/>
              </a:rPr>
              <a:t>門</a:t>
            </a:r>
            <a:endParaRPr kumimoji="1" lang="en-US" altLang="ja-JP" sz="1600" dirty="0" smtClean="0">
              <a:latin typeface="Meiryo UI" pitchFamily="50" charset="-128"/>
              <a:ea typeface="Meiryo UI" pitchFamily="50" charset="-128"/>
              <a:cs typeface="Meiryo UI" pitchFamily="50" charset="-128"/>
            </a:endParaRPr>
          </a:p>
        </p:txBody>
      </p:sp>
      <p:sp>
        <p:nvSpPr>
          <p:cNvPr id="18" name="正方形/長方形 17"/>
          <p:cNvSpPr/>
          <p:nvPr/>
        </p:nvSpPr>
        <p:spPr>
          <a:xfrm>
            <a:off x="6069734" y="2767987"/>
            <a:ext cx="2736304" cy="406410"/>
          </a:xfrm>
          <a:prstGeom prst="rect">
            <a:avLst/>
          </a:prstGeom>
          <a:solidFill>
            <a:schemeClr val="bg1">
              <a:lumMod val="9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itchFamily="50" charset="-128"/>
                <a:ea typeface="Meiryo UI" pitchFamily="50" charset="-128"/>
                <a:cs typeface="Meiryo UI" pitchFamily="50" charset="-128"/>
              </a:rPr>
              <a:t>腕部：</a:t>
            </a:r>
            <a:r>
              <a:rPr kumimoji="1" lang="ja-JP" altLang="en-US" sz="1600" dirty="0" smtClean="0">
                <a:latin typeface="Meiryo UI" pitchFamily="50" charset="-128"/>
                <a:ea typeface="Meiryo UI" pitchFamily="50" charset="-128"/>
                <a:cs typeface="Meiryo UI" pitchFamily="50" charset="-128"/>
              </a:rPr>
              <a:t>パイルバンカー</a:t>
            </a:r>
            <a:r>
              <a:rPr kumimoji="1" lang="en-US" altLang="ja-JP" sz="1600" dirty="0" smtClean="0">
                <a:latin typeface="Meiryo UI" pitchFamily="50" charset="-128"/>
                <a:ea typeface="Meiryo UI" pitchFamily="50" charset="-128"/>
                <a:cs typeface="Meiryo UI" pitchFamily="50" charset="-128"/>
              </a:rPr>
              <a:t>×2</a:t>
            </a:r>
            <a:endParaRPr kumimoji="1" lang="en-US" altLang="ja-JP" sz="1600" dirty="0">
              <a:latin typeface="Meiryo UI" pitchFamily="50" charset="-128"/>
              <a:ea typeface="Meiryo UI" pitchFamily="50" charset="-128"/>
              <a:cs typeface="Meiryo UI" pitchFamily="50" charset="-128"/>
            </a:endParaRPr>
          </a:p>
        </p:txBody>
      </p:sp>
      <p:sp>
        <p:nvSpPr>
          <p:cNvPr id="19" name="正方形/長方形 18"/>
          <p:cNvSpPr/>
          <p:nvPr/>
        </p:nvSpPr>
        <p:spPr>
          <a:xfrm>
            <a:off x="6069734" y="3326797"/>
            <a:ext cx="2736304" cy="406410"/>
          </a:xfrm>
          <a:prstGeom prst="rect">
            <a:avLst/>
          </a:prstGeom>
          <a:solidFill>
            <a:schemeClr val="bg1">
              <a:lumMod val="9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itchFamily="50" charset="-128"/>
                <a:ea typeface="Meiryo UI" pitchFamily="50" charset="-128"/>
                <a:cs typeface="Meiryo UI" pitchFamily="50" charset="-128"/>
              </a:rPr>
              <a:t>後部：ビーム砲</a:t>
            </a:r>
            <a:r>
              <a:rPr kumimoji="1" lang="en-US" altLang="ja-JP" sz="1600" dirty="0">
                <a:latin typeface="Meiryo UI" pitchFamily="50" charset="-128"/>
                <a:ea typeface="Meiryo UI" pitchFamily="50" charset="-128"/>
                <a:cs typeface="Meiryo UI" pitchFamily="50" charset="-128"/>
              </a:rPr>
              <a:t>2</a:t>
            </a:r>
            <a:r>
              <a:rPr kumimoji="1" lang="ja-JP" altLang="en-US" sz="1600" dirty="0">
                <a:latin typeface="Meiryo UI" pitchFamily="50" charset="-128"/>
                <a:ea typeface="Meiryo UI" pitchFamily="50" charset="-128"/>
                <a:cs typeface="Meiryo UI" pitchFamily="50" charset="-128"/>
              </a:rPr>
              <a:t>門</a:t>
            </a:r>
          </a:p>
        </p:txBody>
      </p:sp>
      <p:cxnSp>
        <p:nvCxnSpPr>
          <p:cNvPr id="23" name="直線矢印コネクタ 22"/>
          <p:cNvCxnSpPr/>
          <p:nvPr/>
        </p:nvCxnSpPr>
        <p:spPr>
          <a:xfrm>
            <a:off x="7452320" y="3733207"/>
            <a:ext cx="0" cy="1063945"/>
          </a:xfrm>
          <a:prstGeom prst="straightConnector1">
            <a:avLst/>
          </a:prstGeom>
          <a:ln w="19050">
            <a:headEnd type="diamond"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18" idx="1"/>
          </p:cNvCxnSpPr>
          <p:nvPr/>
        </p:nvCxnSpPr>
        <p:spPr>
          <a:xfrm flipH="1">
            <a:off x="4355976" y="2971192"/>
            <a:ext cx="1713758" cy="0"/>
          </a:xfrm>
          <a:prstGeom prst="straightConnector1">
            <a:avLst/>
          </a:prstGeom>
          <a:ln w="19050">
            <a:headEnd type="diamond"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17" idx="1"/>
          </p:cNvCxnSpPr>
          <p:nvPr/>
        </p:nvCxnSpPr>
        <p:spPr>
          <a:xfrm flipH="1">
            <a:off x="4788024" y="2412382"/>
            <a:ext cx="1296144" cy="0"/>
          </a:xfrm>
          <a:prstGeom prst="straightConnector1">
            <a:avLst/>
          </a:prstGeom>
          <a:ln w="19050">
            <a:solidFill>
              <a:schemeClr val="accent1"/>
            </a:solidFill>
            <a:headEnd type="diamond"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148" name="カギ線コネクタ 6147"/>
          <p:cNvCxnSpPr>
            <a:stCxn id="6" idx="1"/>
          </p:cNvCxnSpPr>
          <p:nvPr/>
        </p:nvCxnSpPr>
        <p:spPr>
          <a:xfrm rot="10800000" flipV="1">
            <a:off x="4427984" y="1859471"/>
            <a:ext cx="1641750" cy="349706"/>
          </a:xfrm>
          <a:prstGeom prst="bentConnector3">
            <a:avLst>
              <a:gd name="adj1" fmla="val 118997"/>
            </a:avLst>
          </a:prstGeom>
          <a:ln w="19050">
            <a:headEnd type="diamond" w="med" len="med"/>
            <a:tailEnd type="triangle" w="lg" len="med"/>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84075" y="6295066"/>
            <a:ext cx="9003303" cy="338554"/>
          </a:xfrm>
          <a:prstGeom prst="rect">
            <a:avLst/>
          </a:prstGeom>
          <a:noFill/>
        </p:spPr>
        <p:txBody>
          <a:bodyPr wrap="square" rtlCol="0">
            <a:spAutoFit/>
          </a:bodyPr>
          <a:lstStyle/>
          <a:p>
            <a:r>
              <a:rPr kumimoji="1" lang="ja-JP" altLang="en-US" sz="1600" u="sng" dirty="0" smtClean="0">
                <a:latin typeface="Meiryo UI" pitchFamily="50" charset="-128"/>
                <a:ea typeface="Meiryo UI" pitchFamily="50" charset="-128"/>
                <a:cs typeface="Meiryo UI" pitchFamily="50" charset="-128"/>
              </a:rPr>
              <a:t>これらの武装オブジェクトに対して、</a:t>
            </a:r>
            <a:r>
              <a:rPr kumimoji="1" lang="en-US" altLang="ja-JP" sz="1600" u="sng" dirty="0" smtClean="0">
                <a:latin typeface="Meiryo UI" pitchFamily="50" charset="-128"/>
                <a:ea typeface="Meiryo UI" pitchFamily="50" charset="-128"/>
                <a:cs typeface="Meiryo UI" pitchFamily="50" charset="-128"/>
              </a:rPr>
              <a:t>AI</a:t>
            </a:r>
            <a:r>
              <a:rPr kumimoji="1" lang="ja-JP" altLang="en-US" sz="1600" u="sng" dirty="0" smtClean="0">
                <a:latin typeface="Meiryo UI" pitchFamily="50" charset="-128"/>
                <a:ea typeface="Meiryo UI" pitchFamily="50" charset="-128"/>
                <a:cs typeface="Meiryo UI" pitchFamily="50" charset="-128"/>
              </a:rPr>
              <a:t>側から起動</a:t>
            </a:r>
            <a:r>
              <a:rPr kumimoji="1" lang="en-US" altLang="ja-JP" sz="1600" u="sng" dirty="0" smtClean="0">
                <a:latin typeface="Meiryo UI" pitchFamily="50" charset="-128"/>
                <a:ea typeface="Meiryo UI" pitchFamily="50" charset="-128"/>
                <a:cs typeface="Meiryo UI" pitchFamily="50" charset="-128"/>
              </a:rPr>
              <a:t>/</a:t>
            </a:r>
            <a:r>
              <a:rPr kumimoji="1" lang="ja-JP" altLang="en-US" sz="1600" u="sng" dirty="0" smtClean="0">
                <a:latin typeface="Meiryo UI" pitchFamily="50" charset="-128"/>
                <a:ea typeface="Meiryo UI" pitchFamily="50" charset="-128"/>
                <a:cs typeface="Meiryo UI" pitchFamily="50" charset="-128"/>
              </a:rPr>
              <a:t>停止命令、または有効化</a:t>
            </a:r>
            <a:r>
              <a:rPr kumimoji="1" lang="en-US" altLang="ja-JP" sz="1600" u="sng" dirty="0" smtClean="0">
                <a:latin typeface="Meiryo UI" pitchFamily="50" charset="-128"/>
                <a:ea typeface="Meiryo UI" pitchFamily="50" charset="-128"/>
                <a:cs typeface="Meiryo UI" pitchFamily="50" charset="-128"/>
              </a:rPr>
              <a:t>/</a:t>
            </a:r>
            <a:r>
              <a:rPr kumimoji="1" lang="ja-JP" altLang="en-US" sz="1600" u="sng" dirty="0" smtClean="0">
                <a:latin typeface="Meiryo UI" pitchFamily="50" charset="-128"/>
                <a:ea typeface="Meiryo UI" pitchFamily="50" charset="-128"/>
                <a:cs typeface="Meiryo UI" pitchFamily="50" charset="-128"/>
              </a:rPr>
              <a:t>無効化を行う事で攻撃している。</a:t>
            </a:r>
            <a:endParaRPr kumimoji="1" lang="ja-JP" altLang="en-US" sz="1600" u="sng"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0656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73163" y="274638"/>
            <a:ext cx="7970837" cy="1143000"/>
          </a:xfrm>
        </p:spPr>
        <p:txBody>
          <a:bodyPr/>
          <a:lstStyle/>
          <a:p>
            <a:r>
              <a:rPr kumimoji="1" lang="en-US" altLang="ja-JP" dirty="0" err="1" smtClean="0"/>
              <a:t>GameObject</a:t>
            </a:r>
            <a:r>
              <a:rPr kumimoji="1" lang="ja-JP" altLang="en-US" dirty="0" smtClean="0"/>
              <a:t>レベルの機能分割</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en-US" altLang="ja-JP" dirty="0" err="1" smtClean="0"/>
              <a:t>LineRenderer</a:t>
            </a:r>
            <a:r>
              <a:rPr lang="ja-JP" altLang="en-US" dirty="0" smtClean="0"/>
              <a:t>と</a:t>
            </a:r>
            <a:r>
              <a:rPr lang="en-US" altLang="ja-JP" dirty="0" smtClean="0"/>
              <a:t>Tag</a:t>
            </a:r>
            <a:r>
              <a:rPr lang="ja-JP" altLang="en-US" dirty="0" smtClean="0"/>
              <a:t>を利用した障害物判定</a:t>
            </a:r>
            <a:endParaRPr lang="en-US" altLang="ja-JP" sz="1600" dirty="0"/>
          </a:p>
          <a:p>
            <a:endParaRPr lang="en-US" altLang="ja-JP"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7171" name="Picture 3" descr="C:\Users\m011124173\Desktop\StickWorks関連資料\発表用ファイル\発表用画像素材\LineRen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209831"/>
            <a:ext cx="4912345" cy="3898770"/>
          </a:xfrm>
          <a:prstGeom prst="rect">
            <a:avLst/>
          </a:prstGeom>
          <a:noFill/>
          <a:extLst>
            <a:ext uri="{909E8E84-426E-40DD-AFC4-6F175D3DCCD1}">
              <a14:hiddenFill xmlns:a14="http://schemas.microsoft.com/office/drawing/2010/main">
                <a:solidFill>
                  <a:srgbClr val="FFFFFF"/>
                </a:solidFill>
              </a14:hiddenFill>
            </a:ext>
          </a:extLst>
        </p:spPr>
      </p:pic>
      <p:sp>
        <p:nvSpPr>
          <p:cNvPr id="9" name="コンテンツ プレースホルダー 2"/>
          <p:cNvSpPr txBox="1">
            <a:spLocks/>
          </p:cNvSpPr>
          <p:nvPr/>
        </p:nvSpPr>
        <p:spPr bwMode="auto">
          <a:xfrm>
            <a:off x="444255" y="2132856"/>
            <a:ext cx="3047625" cy="463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D4D4D"/>
              </a:buClr>
              <a:buFont typeface="Arial" charset="0"/>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4D4D4D"/>
              </a:buClr>
              <a:buFont typeface="Arial" charset="0"/>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rgbClr val="4D4D4D"/>
              </a:buClr>
              <a:buFont typeface="Arial" charset="0"/>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rgbClr val="4D4D4D"/>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rgbClr val="4D4D4D"/>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rgbClr val="4D4D4D"/>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rgbClr val="4D4D4D"/>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rgbClr val="4D4D4D"/>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rgbClr val="4D4D4D"/>
              </a:buClr>
              <a:buFont typeface="Arial" charset="0"/>
              <a:buChar char="▌"/>
              <a:defRPr kumimoji="1" sz="2000">
                <a:solidFill>
                  <a:schemeClr val="tx1"/>
                </a:solidFill>
                <a:latin typeface="+mn-lt"/>
                <a:ea typeface="+mn-ea"/>
              </a:defRPr>
            </a:lvl9pPr>
          </a:lstStyle>
          <a:p>
            <a:r>
              <a:rPr lang="ja-JP" altLang="en-US" sz="1600" kern="0" dirty="0" smtClean="0">
                <a:latin typeface="Meiryo UI" pitchFamily="50" charset="-128"/>
                <a:ea typeface="Meiryo UI" pitchFamily="50" charset="-128"/>
                <a:cs typeface="Meiryo UI" pitchFamily="50" charset="-128"/>
              </a:rPr>
              <a:t>この画像では、</a:t>
            </a:r>
            <a:r>
              <a:rPr lang="ja-JP" altLang="en-US" sz="1600" kern="0" dirty="0">
                <a:latin typeface="Meiryo UI" pitchFamily="50" charset="-128"/>
                <a:ea typeface="Meiryo UI" pitchFamily="50" charset="-128"/>
                <a:cs typeface="Meiryo UI" pitchFamily="50" charset="-128"/>
              </a:rPr>
              <a:t>通常</a:t>
            </a:r>
            <a:r>
              <a:rPr lang="ja-JP" altLang="en-US" sz="1600" kern="0" dirty="0" smtClean="0">
                <a:latin typeface="Meiryo UI" pitchFamily="50" charset="-128"/>
                <a:ea typeface="Meiryo UI" pitchFamily="50" charset="-128"/>
                <a:cs typeface="Meiryo UI" pitchFamily="50" charset="-128"/>
              </a:rPr>
              <a:t>無色に設定してある</a:t>
            </a:r>
            <a:r>
              <a:rPr lang="en-US" altLang="ja-JP" sz="1600" kern="0" dirty="0" err="1" smtClean="0">
                <a:latin typeface="Meiryo UI" pitchFamily="50" charset="-128"/>
                <a:ea typeface="Meiryo UI" pitchFamily="50" charset="-128"/>
                <a:cs typeface="Meiryo UI" pitchFamily="50" charset="-128"/>
              </a:rPr>
              <a:t>LineRenderer</a:t>
            </a:r>
            <a:r>
              <a:rPr lang="ja-JP" altLang="en-US" sz="1600" kern="0" dirty="0" smtClean="0">
                <a:latin typeface="Meiryo UI" pitchFamily="50" charset="-128"/>
                <a:ea typeface="Meiryo UI" pitchFamily="50" charset="-128"/>
                <a:cs typeface="Meiryo UI" pitchFamily="50" charset="-128"/>
              </a:rPr>
              <a:t>に色を付け可視化してある。</a:t>
            </a:r>
            <a:endParaRPr lang="en-US" altLang="ja-JP" sz="1600" kern="0" dirty="0" smtClean="0">
              <a:latin typeface="Meiryo UI" pitchFamily="50" charset="-128"/>
              <a:ea typeface="Meiryo UI" pitchFamily="50" charset="-128"/>
              <a:cs typeface="Meiryo UI" pitchFamily="50" charset="-128"/>
            </a:endParaRPr>
          </a:p>
          <a:p>
            <a:endParaRPr lang="en-US" altLang="ja-JP" sz="1600" kern="0" dirty="0">
              <a:latin typeface="Meiryo UI" pitchFamily="50" charset="-128"/>
              <a:ea typeface="Meiryo UI" pitchFamily="50" charset="-128"/>
              <a:cs typeface="Meiryo UI" pitchFamily="50" charset="-128"/>
            </a:endParaRPr>
          </a:p>
          <a:p>
            <a:r>
              <a:rPr lang="en-US" altLang="ja-JP" sz="1600" kern="0" dirty="0" smtClean="0">
                <a:latin typeface="Meiryo UI" pitchFamily="50" charset="-128"/>
                <a:ea typeface="Meiryo UI" pitchFamily="50" charset="-128"/>
                <a:cs typeface="Meiryo UI" pitchFamily="50" charset="-128"/>
              </a:rPr>
              <a:t>Enemy</a:t>
            </a:r>
            <a:r>
              <a:rPr lang="ja-JP" altLang="en-US" sz="1600" kern="0" dirty="0" smtClean="0">
                <a:latin typeface="Meiryo UI" pitchFamily="50" charset="-128"/>
                <a:ea typeface="Meiryo UI" pitchFamily="50" charset="-128"/>
                <a:cs typeface="Meiryo UI" pitchFamily="50" charset="-128"/>
              </a:rPr>
              <a:t>と</a:t>
            </a:r>
            <a:r>
              <a:rPr lang="en-US" altLang="ja-JP" sz="1600" kern="0" dirty="0" smtClean="0">
                <a:latin typeface="Meiryo UI" pitchFamily="50" charset="-128"/>
                <a:ea typeface="Meiryo UI" pitchFamily="50" charset="-128"/>
                <a:cs typeface="Meiryo UI" pitchFamily="50" charset="-128"/>
              </a:rPr>
              <a:t>Player</a:t>
            </a:r>
            <a:r>
              <a:rPr lang="ja-JP" altLang="en-US" sz="1600" kern="0" dirty="0" smtClean="0">
                <a:latin typeface="Meiryo UI" pitchFamily="50" charset="-128"/>
                <a:ea typeface="Meiryo UI" pitchFamily="50" charset="-128"/>
                <a:cs typeface="Meiryo UI" pitchFamily="50" charset="-128"/>
              </a:rPr>
              <a:t>の間にこのラインを張り、間にオブジェクトがあれば、その情報が</a:t>
            </a:r>
            <a:r>
              <a:rPr lang="en-US" altLang="ja-JP" sz="1600" kern="0" dirty="0" err="1" smtClean="0">
                <a:latin typeface="Meiryo UI" pitchFamily="50" charset="-128"/>
                <a:ea typeface="Meiryo UI" pitchFamily="50" charset="-128"/>
                <a:cs typeface="Meiryo UI" pitchFamily="50" charset="-128"/>
              </a:rPr>
              <a:t>RaycastHit</a:t>
            </a:r>
            <a:r>
              <a:rPr lang="ja-JP" altLang="en-US" sz="1600" kern="0" dirty="0" smtClean="0">
                <a:latin typeface="Meiryo UI" pitchFamily="50" charset="-128"/>
                <a:ea typeface="Meiryo UI" pitchFamily="50" charset="-128"/>
                <a:cs typeface="Meiryo UI" pitchFamily="50" charset="-128"/>
              </a:rPr>
              <a:t>型の変数に格納される。</a:t>
            </a:r>
            <a:endParaRPr lang="en-US" altLang="ja-JP" sz="1600" kern="0" dirty="0" smtClean="0">
              <a:latin typeface="Meiryo UI" pitchFamily="50" charset="-128"/>
              <a:ea typeface="Meiryo UI" pitchFamily="50" charset="-128"/>
              <a:cs typeface="Meiryo UI" pitchFamily="50" charset="-128"/>
            </a:endParaRPr>
          </a:p>
          <a:p>
            <a:r>
              <a:rPr lang="ja-JP" altLang="en-US" sz="1600" kern="0" dirty="0" smtClean="0">
                <a:latin typeface="Meiryo UI" pitchFamily="50" charset="-128"/>
                <a:ea typeface="Meiryo UI" pitchFamily="50" charset="-128"/>
                <a:cs typeface="Meiryo UI" pitchFamily="50" charset="-128"/>
              </a:rPr>
              <a:t>変数に格納されたオブジェクトのタグが特定の障害物であれば、遮蔽されていてプレイヤーを認識できないと判断。</a:t>
            </a:r>
            <a:endParaRPr lang="en-US" altLang="ja-JP" sz="1600" kern="0" dirty="0" smtClean="0">
              <a:latin typeface="Meiryo UI" pitchFamily="50" charset="-128"/>
              <a:ea typeface="Meiryo UI" pitchFamily="50" charset="-128"/>
              <a:cs typeface="Meiryo UI" pitchFamily="50" charset="-128"/>
            </a:endParaRPr>
          </a:p>
          <a:p>
            <a:endParaRPr lang="en-US" altLang="ja-JP" sz="1600" kern="0" dirty="0" smtClean="0">
              <a:latin typeface="Meiryo UI" pitchFamily="50" charset="-128"/>
              <a:ea typeface="Meiryo UI" pitchFamily="50" charset="-128"/>
              <a:cs typeface="Meiryo UI" pitchFamily="50" charset="-128"/>
            </a:endParaRPr>
          </a:p>
          <a:p>
            <a:endParaRPr lang="en-US" altLang="ja-JP" sz="1600" kern="0" dirty="0" smtClean="0">
              <a:latin typeface="Meiryo UI" pitchFamily="50" charset="-128"/>
              <a:ea typeface="Meiryo UI" pitchFamily="50" charset="-128"/>
              <a:cs typeface="Meiryo UI" pitchFamily="50" charset="-128"/>
            </a:endParaRPr>
          </a:p>
          <a:p>
            <a:endParaRPr lang="en-US" altLang="ja-JP" kern="0" dirty="0" smtClean="0"/>
          </a:p>
        </p:txBody>
      </p:sp>
    </p:spTree>
    <p:extLst>
      <p:ext uri="{BB962C8B-B14F-4D97-AF65-F5344CB8AC3E}">
        <p14:creationId xmlns:p14="http://schemas.microsoft.com/office/powerpoint/2010/main" val="90656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73163" y="274638"/>
            <a:ext cx="7970837" cy="1143000"/>
          </a:xfrm>
        </p:spPr>
        <p:txBody>
          <a:bodyPr/>
          <a:lstStyle/>
          <a:p>
            <a:r>
              <a:rPr lang="en-US" altLang="ja-JP" dirty="0" smtClean="0"/>
              <a:t>Free</a:t>
            </a:r>
            <a:r>
              <a:rPr lang="ja-JP" altLang="en-US" dirty="0" smtClean="0"/>
              <a:t>版で経路探索をする時の壁</a:t>
            </a:r>
            <a:endParaRPr lang="en-US" altLang="ja-JP"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sz="2000" dirty="0">
                <a:latin typeface="Meiryo UI" pitchFamily="50" charset="-128"/>
                <a:ea typeface="Meiryo UI" pitchFamily="50" charset="-128"/>
                <a:cs typeface="Meiryo UI" pitchFamily="50" charset="-128"/>
              </a:rPr>
              <a:t>開発</a:t>
            </a:r>
            <a:r>
              <a:rPr lang="ja-JP" altLang="en-US" sz="2000" dirty="0" smtClean="0">
                <a:latin typeface="Meiryo UI" pitchFamily="50" charset="-128"/>
                <a:ea typeface="Meiryo UI" pitchFamily="50" charset="-128"/>
                <a:cs typeface="Meiryo UI" pitchFamily="50" charset="-128"/>
              </a:rPr>
              <a:t>環境が</a:t>
            </a:r>
            <a:r>
              <a:rPr lang="en-US" altLang="ja-JP" sz="2000" dirty="0" smtClean="0">
                <a:latin typeface="Meiryo UI" pitchFamily="50" charset="-128"/>
                <a:ea typeface="Meiryo UI" pitchFamily="50" charset="-128"/>
                <a:cs typeface="Meiryo UI" pitchFamily="50" charset="-128"/>
              </a:rPr>
              <a:t>Free</a:t>
            </a:r>
            <a:r>
              <a:rPr lang="ja-JP" altLang="en-US" sz="2000" dirty="0" smtClean="0">
                <a:latin typeface="Meiryo UI" pitchFamily="50" charset="-128"/>
                <a:ea typeface="Meiryo UI" pitchFamily="50" charset="-128"/>
                <a:cs typeface="Meiryo UI" pitchFamily="50" charset="-128"/>
              </a:rPr>
              <a:t>版のため、</a:t>
            </a:r>
            <a:r>
              <a:rPr lang="en-US" altLang="ja-JP" sz="2000" dirty="0" smtClean="0">
                <a:latin typeface="Meiryo UI" pitchFamily="50" charset="-128"/>
                <a:ea typeface="Meiryo UI" pitchFamily="50" charset="-128"/>
                <a:cs typeface="Meiryo UI" pitchFamily="50" charset="-128"/>
              </a:rPr>
              <a:t>Pro</a:t>
            </a:r>
            <a:r>
              <a:rPr lang="ja-JP" altLang="en-US" sz="2000" dirty="0" smtClean="0">
                <a:latin typeface="Meiryo UI" pitchFamily="50" charset="-128"/>
                <a:ea typeface="Meiryo UI" pitchFamily="50" charset="-128"/>
                <a:cs typeface="Meiryo UI" pitchFamily="50" charset="-128"/>
              </a:rPr>
              <a:t>版限定の経路探索</a:t>
            </a:r>
            <a:r>
              <a:rPr lang="en-US" altLang="ja-JP" sz="2000" dirty="0" smtClean="0">
                <a:latin typeface="Meiryo UI" pitchFamily="50" charset="-128"/>
                <a:ea typeface="Meiryo UI" pitchFamily="50" charset="-128"/>
                <a:cs typeface="Meiryo UI" pitchFamily="50" charset="-128"/>
              </a:rPr>
              <a:t>『</a:t>
            </a:r>
            <a:r>
              <a:rPr lang="en-US" altLang="ja-JP" sz="2000" dirty="0" err="1" smtClean="0">
                <a:latin typeface="Meiryo UI" pitchFamily="50" charset="-128"/>
                <a:ea typeface="Meiryo UI" pitchFamily="50" charset="-128"/>
                <a:cs typeface="Meiryo UI" pitchFamily="50" charset="-128"/>
              </a:rPr>
              <a:t>Navmesh</a:t>
            </a:r>
            <a:r>
              <a:rPr lang="en-US" altLang="ja-JP" sz="2000" dirty="0" smtClean="0">
                <a:latin typeface="Meiryo UI" pitchFamily="50" charset="-128"/>
                <a:ea typeface="Meiryo UI" pitchFamily="50" charset="-128"/>
                <a:cs typeface="Meiryo UI" pitchFamily="50" charset="-128"/>
              </a:rPr>
              <a:t>』</a:t>
            </a:r>
            <a:r>
              <a:rPr lang="ja-JP" altLang="en-US" sz="2000" dirty="0" smtClean="0">
                <a:latin typeface="Meiryo UI" pitchFamily="50" charset="-128"/>
                <a:ea typeface="Meiryo UI" pitchFamily="50" charset="-128"/>
                <a:cs typeface="Meiryo UI" pitchFamily="50" charset="-128"/>
              </a:rPr>
              <a:t>が使えない。</a:t>
            </a:r>
            <a:endParaRPr lang="en-US" altLang="ja-JP" sz="2000" dirty="0" smtClean="0">
              <a:latin typeface="Meiryo UI" pitchFamily="50" charset="-128"/>
              <a:ea typeface="Meiryo UI" pitchFamily="50" charset="-128"/>
              <a:cs typeface="Meiryo UI" pitchFamily="50" charset="-128"/>
            </a:endParaRPr>
          </a:p>
          <a:p>
            <a:r>
              <a:rPr lang="ja-JP" altLang="en-US" sz="2000" dirty="0" smtClean="0">
                <a:latin typeface="Meiryo UI" pitchFamily="50" charset="-128"/>
                <a:ea typeface="Meiryo UI" pitchFamily="50" charset="-128"/>
                <a:cs typeface="Meiryo UI" pitchFamily="50" charset="-128"/>
              </a:rPr>
              <a:t>無料アセットの</a:t>
            </a:r>
            <a:r>
              <a:rPr lang="en-US" altLang="ja-JP" sz="2000" dirty="0" smtClean="0">
                <a:latin typeface="Meiryo UI" pitchFamily="50" charset="-128"/>
                <a:ea typeface="Meiryo UI" pitchFamily="50" charset="-128"/>
                <a:cs typeface="Meiryo UI" pitchFamily="50" charset="-128"/>
              </a:rPr>
              <a:t>A*</a:t>
            </a:r>
            <a:r>
              <a:rPr lang="en-US" altLang="ja-JP" sz="2000" dirty="0" err="1" smtClean="0">
                <a:latin typeface="Meiryo UI" pitchFamily="50" charset="-128"/>
                <a:ea typeface="Meiryo UI" pitchFamily="50" charset="-128"/>
                <a:cs typeface="Meiryo UI" pitchFamily="50" charset="-128"/>
              </a:rPr>
              <a:t>Pathfinding</a:t>
            </a:r>
            <a:r>
              <a:rPr lang="en-US" altLang="ja-JP" sz="2000" dirty="0" smtClean="0">
                <a:latin typeface="Meiryo UI" pitchFamily="50" charset="-128"/>
                <a:ea typeface="Meiryo UI" pitchFamily="50" charset="-128"/>
                <a:cs typeface="Meiryo UI" pitchFamily="50" charset="-128"/>
              </a:rPr>
              <a:t> Project</a:t>
            </a:r>
            <a:r>
              <a:rPr lang="ja-JP" altLang="en-US" sz="2000" dirty="0" smtClean="0">
                <a:latin typeface="Meiryo UI" pitchFamily="50" charset="-128"/>
                <a:ea typeface="Meiryo UI" pitchFamily="50" charset="-128"/>
                <a:cs typeface="Meiryo UI" pitchFamily="50" charset="-128"/>
              </a:rPr>
              <a:t>は細かい部分で</a:t>
            </a:r>
            <a:r>
              <a:rPr lang="en-US" altLang="ja-JP" sz="2000" dirty="0" smtClean="0">
                <a:latin typeface="Meiryo UI" pitchFamily="50" charset="-128"/>
                <a:ea typeface="Meiryo UI" pitchFamily="50" charset="-128"/>
                <a:cs typeface="Meiryo UI" pitchFamily="50" charset="-128"/>
              </a:rPr>
              <a:t>AI</a:t>
            </a:r>
            <a:r>
              <a:rPr lang="ja-JP" altLang="en-US" sz="2000" dirty="0" smtClean="0">
                <a:latin typeface="Meiryo UI" pitchFamily="50" charset="-128"/>
                <a:ea typeface="Meiryo UI" pitchFamily="50" charset="-128"/>
                <a:cs typeface="Meiryo UI" pitchFamily="50" charset="-128"/>
              </a:rPr>
              <a:t>の仕様と合わなくて</a:t>
            </a:r>
            <a:r>
              <a:rPr lang="en-US" altLang="ja-JP" sz="2000" dirty="0" err="1" smtClean="0">
                <a:latin typeface="Meiryo UI" pitchFamily="50" charset="-128"/>
                <a:ea typeface="Meiryo UI" pitchFamily="50" charset="-128"/>
                <a:cs typeface="Meiryo UI" pitchFamily="50" charset="-128"/>
              </a:rPr>
              <a:t>STiCKWORKS</a:t>
            </a:r>
            <a:r>
              <a:rPr lang="ja-JP" altLang="en-US" sz="2000" dirty="0" smtClean="0">
                <a:latin typeface="Meiryo UI" pitchFamily="50" charset="-128"/>
                <a:ea typeface="Meiryo UI" pitchFamily="50" charset="-128"/>
                <a:cs typeface="Meiryo UI" pitchFamily="50" charset="-128"/>
              </a:rPr>
              <a:t>では採用を断念。</a:t>
            </a:r>
            <a:endParaRPr lang="en-US" altLang="ja-JP" sz="2000" dirty="0" smtClean="0">
              <a:latin typeface="Meiryo UI" pitchFamily="50" charset="-128"/>
              <a:ea typeface="Meiryo UI" pitchFamily="50" charset="-128"/>
              <a:cs typeface="Meiryo UI" pitchFamily="50" charset="-128"/>
            </a:endParaRPr>
          </a:p>
          <a:p>
            <a:endParaRPr lang="en-US" altLang="ja-JP" sz="2000" dirty="0" smtClean="0">
              <a:latin typeface="Meiryo UI" pitchFamily="50" charset="-128"/>
              <a:ea typeface="Meiryo UI" pitchFamily="50" charset="-128"/>
              <a:cs typeface="Meiryo UI" pitchFamily="50" charset="-128"/>
            </a:endParaRPr>
          </a:p>
          <a:p>
            <a:r>
              <a:rPr lang="ja-JP" altLang="en-US" sz="2000" dirty="0" smtClean="0">
                <a:latin typeface="Meiryo UI" pitchFamily="50" charset="-128"/>
                <a:ea typeface="Meiryo UI" pitchFamily="50" charset="-128"/>
                <a:cs typeface="Meiryo UI" pitchFamily="50" charset="-128"/>
              </a:rPr>
              <a:t>自作するしかないね、障害物の情報を格納するのに</a:t>
            </a:r>
            <a:r>
              <a:rPr lang="en-US" altLang="ja-JP" sz="2000" dirty="0" smtClean="0">
                <a:latin typeface="Meiryo UI" pitchFamily="50" charset="-128"/>
                <a:ea typeface="Meiryo UI" pitchFamily="50" charset="-128"/>
                <a:cs typeface="Meiryo UI" pitchFamily="50" charset="-128"/>
              </a:rPr>
              <a:t>vector</a:t>
            </a:r>
            <a:r>
              <a:rPr lang="ja-JP" altLang="en-US" sz="2000" dirty="0" smtClean="0">
                <a:latin typeface="Meiryo UI" pitchFamily="50" charset="-128"/>
                <a:ea typeface="Meiryo UI" pitchFamily="50" charset="-128"/>
                <a:cs typeface="Meiryo UI" pitchFamily="50" charset="-128"/>
              </a:rPr>
              <a:t>配列を使おう</a:t>
            </a:r>
            <a:endParaRPr lang="en-US" altLang="ja-JP" sz="2000" dirty="0" smtClean="0">
              <a:latin typeface="Meiryo UI" pitchFamily="50" charset="-128"/>
              <a:ea typeface="Meiryo UI" pitchFamily="50" charset="-128"/>
              <a:cs typeface="Meiryo UI" pitchFamily="50" charset="-128"/>
            </a:endParaRPr>
          </a:p>
          <a:p>
            <a:r>
              <a:rPr lang="en-US" altLang="ja-JP" sz="2000" dirty="0" smtClean="0">
                <a:latin typeface="Meiryo UI" pitchFamily="50" charset="-128"/>
                <a:ea typeface="Meiryo UI" pitchFamily="50" charset="-128"/>
                <a:cs typeface="Meiryo UI" pitchFamily="50" charset="-128"/>
              </a:rPr>
              <a:t>C++</a:t>
            </a:r>
            <a:r>
              <a:rPr lang="ja-JP" altLang="en-US" sz="2000" dirty="0" err="1" smtClean="0">
                <a:latin typeface="Meiryo UI" pitchFamily="50" charset="-128"/>
                <a:ea typeface="Meiryo UI" pitchFamily="50" charset="-128"/>
                <a:cs typeface="Meiryo UI" pitchFamily="50" charset="-128"/>
              </a:rPr>
              <a:t>には</a:t>
            </a:r>
            <a:r>
              <a:rPr lang="en-US" altLang="ja-JP" sz="2000" dirty="0" smtClean="0">
                <a:latin typeface="Meiryo UI" pitchFamily="50" charset="-128"/>
                <a:ea typeface="Meiryo UI" pitchFamily="50" charset="-128"/>
                <a:cs typeface="Meiryo UI" pitchFamily="50" charset="-128"/>
              </a:rPr>
              <a:t>STL</a:t>
            </a:r>
            <a:r>
              <a:rPr lang="ja-JP" altLang="en-US" sz="2000" dirty="0" smtClean="0">
                <a:latin typeface="Meiryo UI" pitchFamily="50" charset="-128"/>
                <a:ea typeface="Meiryo UI" pitchFamily="50" charset="-128"/>
                <a:cs typeface="Meiryo UI" pitchFamily="50" charset="-128"/>
              </a:rPr>
              <a:t>があったけど</a:t>
            </a:r>
            <a:r>
              <a:rPr lang="en-US" altLang="ja-JP" sz="2000" dirty="0" smtClean="0">
                <a:latin typeface="Meiryo UI" pitchFamily="50" charset="-128"/>
                <a:ea typeface="Meiryo UI" pitchFamily="50" charset="-128"/>
                <a:cs typeface="Meiryo UI" pitchFamily="50" charset="-128"/>
              </a:rPr>
              <a:t>……</a:t>
            </a:r>
            <a:endParaRPr lang="en-US" altLang="ja-JP" sz="2400" dirty="0" smtClean="0"/>
          </a:p>
          <a:p>
            <a:pPr marL="0" indent="0" algn="ctr">
              <a:buNone/>
            </a:pPr>
            <a:r>
              <a:rPr lang="ja-JP" altLang="en-US" sz="4800" dirty="0" smtClean="0"/>
              <a:t>＿人</a:t>
            </a:r>
            <a:r>
              <a:rPr lang="ja-JP" altLang="en-US" sz="4800" dirty="0" err="1" smtClean="0"/>
              <a:t>人人人人</a:t>
            </a:r>
            <a:r>
              <a:rPr lang="ja-JP" altLang="en-US" sz="4800" dirty="0" smtClean="0"/>
              <a:t>人人人人＿</a:t>
            </a:r>
            <a:br>
              <a:rPr lang="ja-JP" altLang="en-US" sz="4800" dirty="0" smtClean="0"/>
            </a:br>
            <a:r>
              <a:rPr lang="ja-JP" altLang="en-US" sz="4800" dirty="0" smtClean="0"/>
              <a:t>＞　</a:t>
            </a:r>
            <a:r>
              <a:rPr lang="en-US" altLang="ja-JP" sz="4800" dirty="0" smtClean="0"/>
              <a:t>C#</a:t>
            </a:r>
            <a:r>
              <a:rPr lang="ja-JP" altLang="en-US" sz="4800" dirty="0" err="1" smtClean="0"/>
              <a:t>には</a:t>
            </a:r>
            <a:r>
              <a:rPr lang="en-US" altLang="ja-JP" sz="4800" dirty="0" smtClean="0"/>
              <a:t>STL</a:t>
            </a:r>
            <a:r>
              <a:rPr lang="ja-JP" altLang="en-US" sz="4800" dirty="0" smtClean="0"/>
              <a:t>がない　＜</a:t>
            </a:r>
            <a:br>
              <a:rPr lang="ja-JP" altLang="en-US" sz="4800" dirty="0" smtClean="0"/>
            </a:br>
            <a:r>
              <a:rPr lang="ja-JP" altLang="en-US" sz="4800" dirty="0" smtClean="0"/>
              <a:t>￣</a:t>
            </a:r>
            <a:r>
              <a:rPr lang="en-US" altLang="ja-JP" sz="4800" dirty="0" smtClean="0"/>
              <a:t>Y^Y^Y^Y^Y^Y^Y^Y</a:t>
            </a:r>
            <a:r>
              <a:rPr lang="ja-JP" altLang="en-US" sz="4800" dirty="0" smtClean="0"/>
              <a:t>￣</a:t>
            </a:r>
            <a:endParaRPr lang="en-US" altLang="ja-JP" sz="4800" dirty="0" smtClean="0"/>
          </a:p>
          <a:p>
            <a:pPr marL="0" indent="0">
              <a:buNone/>
            </a:pPr>
            <a:endParaRPr lang="en-US" altLang="ja-JP" sz="2400" dirty="0"/>
          </a:p>
          <a:p>
            <a:pPr marL="0" indent="0">
              <a:buNone/>
            </a:pPr>
            <a:endParaRPr lang="en-US" altLang="ja-JP" sz="2400" dirty="0" smtClean="0"/>
          </a:p>
          <a:p>
            <a:pPr marL="0" indent="0">
              <a:buNone/>
            </a:pPr>
            <a:endParaRPr lang="en-US" altLang="ja-JP" sz="2400" dirty="0"/>
          </a:p>
          <a:p>
            <a:pPr marL="0" indent="0">
              <a:buNone/>
            </a:pPr>
            <a:endParaRPr lang="en-US" altLang="ja-JP" sz="2400" dirty="0" smtClean="0"/>
          </a:p>
          <a:p>
            <a:pPr marL="0" indent="0">
              <a:buNone/>
            </a:pPr>
            <a:endParaRPr lang="en-US" altLang="ja-JP" sz="2400" dirty="0" smtClean="0"/>
          </a:p>
          <a:p>
            <a:pPr marL="0" indent="0">
              <a:buNone/>
            </a:pPr>
            <a:endParaRPr lang="en-US" altLang="ja-JP" sz="2400" dirty="0"/>
          </a:p>
          <a:p>
            <a:pPr marL="0" indent="0">
              <a:buNone/>
            </a:pPr>
            <a:endParaRPr lang="en-US" altLang="ja-JP" sz="2400" dirty="0" smtClean="0"/>
          </a:p>
          <a:p>
            <a:pPr marL="0" indent="0">
              <a:buNone/>
            </a:pPr>
            <a:endParaRPr lang="en-US" altLang="ja-JP"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Tree>
    <p:extLst>
      <p:ext uri="{BB962C8B-B14F-4D97-AF65-F5344CB8AC3E}">
        <p14:creationId xmlns:p14="http://schemas.microsoft.com/office/powerpoint/2010/main" val="35889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73163" y="274638"/>
            <a:ext cx="7970837" cy="1143000"/>
          </a:xfrm>
        </p:spPr>
        <p:txBody>
          <a:bodyPr/>
          <a:lstStyle/>
          <a:p>
            <a:r>
              <a:rPr lang="en-US" altLang="ja-JP" dirty="0"/>
              <a:t>Generic</a:t>
            </a:r>
            <a:r>
              <a:rPr lang="ja-JP" altLang="en-US" dirty="0"/>
              <a:t>使うしかないじゃない</a:t>
            </a:r>
            <a:r>
              <a:rPr lang="en-US" altLang="ja-JP" dirty="0" smtClean="0"/>
              <a:t>…!!</a:t>
            </a:r>
            <a:endParaRPr lang="en-US" altLang="ja-JP" dirty="0"/>
          </a:p>
        </p:txBody>
      </p:sp>
      <p:sp>
        <p:nvSpPr>
          <p:cNvPr id="3" name="コンテンツ プレースホルダー 2"/>
          <p:cNvSpPr>
            <a:spLocks noGrp="1"/>
          </p:cNvSpPr>
          <p:nvPr>
            <p:ph idx="1"/>
          </p:nvPr>
        </p:nvSpPr>
        <p:spPr>
          <a:xfrm>
            <a:off x="457199" y="1600200"/>
            <a:ext cx="8389767" cy="4637112"/>
          </a:xfrm>
        </p:spPr>
        <p:txBody>
          <a:bodyPr/>
          <a:lstStyle/>
          <a:p>
            <a:endParaRPr lang="en-US" altLang="ja-JP" sz="2000" dirty="0" smtClean="0">
              <a:latin typeface="Meiryo UI" pitchFamily="50" charset="-128"/>
              <a:ea typeface="Meiryo UI" pitchFamily="50" charset="-128"/>
              <a:cs typeface="Meiryo UI" pitchFamily="50" charset="-128"/>
            </a:endParaRPr>
          </a:p>
          <a:p>
            <a:endParaRPr lang="en-US" altLang="ja-JP" sz="2000" dirty="0">
              <a:latin typeface="Meiryo UI" pitchFamily="50" charset="-128"/>
              <a:ea typeface="Meiryo UI" pitchFamily="50" charset="-128"/>
              <a:cs typeface="Meiryo UI" pitchFamily="50" charset="-128"/>
            </a:endParaRPr>
          </a:p>
          <a:p>
            <a:endParaRPr lang="en-US" altLang="ja-JP" sz="2000" dirty="0" smtClean="0">
              <a:latin typeface="Meiryo UI" pitchFamily="50" charset="-128"/>
              <a:ea typeface="Meiryo UI" pitchFamily="50" charset="-128"/>
              <a:cs typeface="Meiryo UI" pitchFamily="50" charset="-128"/>
            </a:endParaRPr>
          </a:p>
          <a:p>
            <a:endParaRPr lang="en-US" altLang="ja-JP" sz="2000" dirty="0">
              <a:latin typeface="Meiryo UI" pitchFamily="50" charset="-128"/>
              <a:ea typeface="Meiryo UI" pitchFamily="50" charset="-128"/>
              <a:cs typeface="Meiryo UI" pitchFamily="50" charset="-128"/>
            </a:endParaRPr>
          </a:p>
          <a:p>
            <a:endParaRPr lang="en-US" altLang="ja-JP" sz="2000" dirty="0" smtClean="0">
              <a:latin typeface="Meiryo UI" pitchFamily="50" charset="-128"/>
              <a:ea typeface="Meiryo UI" pitchFamily="50" charset="-128"/>
              <a:cs typeface="Meiryo UI" pitchFamily="50" charset="-128"/>
            </a:endParaRPr>
          </a:p>
          <a:p>
            <a:endParaRPr lang="en-US" altLang="ja-JP" sz="2000" dirty="0">
              <a:latin typeface="Meiryo UI" pitchFamily="50" charset="-128"/>
              <a:ea typeface="Meiryo UI" pitchFamily="50" charset="-128"/>
              <a:cs typeface="Meiryo UI" pitchFamily="50" charset="-128"/>
            </a:endParaRPr>
          </a:p>
          <a:p>
            <a:endParaRPr lang="en-US" altLang="ja-JP" sz="2000" dirty="0" smtClean="0">
              <a:latin typeface="Meiryo UI" pitchFamily="50" charset="-128"/>
              <a:ea typeface="Meiryo UI" pitchFamily="50" charset="-128"/>
              <a:cs typeface="Meiryo UI" pitchFamily="50" charset="-128"/>
            </a:endParaRPr>
          </a:p>
          <a:p>
            <a:endParaRPr lang="en-US" altLang="ja-JP" sz="2000" dirty="0">
              <a:latin typeface="Meiryo UI" pitchFamily="50" charset="-128"/>
              <a:ea typeface="Meiryo UI" pitchFamily="50" charset="-128"/>
              <a:cs typeface="Meiryo UI" pitchFamily="50" charset="-128"/>
            </a:endParaRPr>
          </a:p>
          <a:p>
            <a:r>
              <a:rPr lang="en-US" altLang="ja-JP" sz="2000" dirty="0" smtClean="0">
                <a:latin typeface="Meiryo UI" pitchFamily="50" charset="-128"/>
                <a:ea typeface="Meiryo UI" pitchFamily="50" charset="-128"/>
                <a:cs typeface="Meiryo UI" pitchFamily="50" charset="-128"/>
              </a:rPr>
              <a:t>C#</a:t>
            </a:r>
            <a:r>
              <a:rPr lang="ja-JP" altLang="en-US" sz="2000" dirty="0" smtClean="0">
                <a:latin typeface="Meiryo UI" pitchFamily="50" charset="-128"/>
                <a:ea typeface="Meiryo UI" pitchFamily="50" charset="-128"/>
                <a:cs typeface="Meiryo UI" pitchFamily="50" charset="-128"/>
              </a:rPr>
              <a:t>に</a:t>
            </a:r>
            <a:r>
              <a:rPr lang="en-US" altLang="ja-JP" sz="2000" dirty="0" smtClean="0">
                <a:latin typeface="Meiryo UI" pitchFamily="50" charset="-128"/>
                <a:ea typeface="Meiryo UI" pitchFamily="50" charset="-128"/>
                <a:cs typeface="Meiryo UI" pitchFamily="50" charset="-128"/>
              </a:rPr>
              <a:t>STL</a:t>
            </a:r>
            <a:r>
              <a:rPr lang="ja-JP" altLang="en-US" sz="2000" dirty="0" smtClean="0">
                <a:latin typeface="Meiryo UI" pitchFamily="50" charset="-128"/>
                <a:ea typeface="Meiryo UI" pitchFamily="50" charset="-128"/>
                <a:cs typeface="Meiryo UI" pitchFamily="50" charset="-128"/>
              </a:rPr>
              <a:t>は無いけど、コレクション</a:t>
            </a:r>
            <a:r>
              <a:rPr lang="en-US" altLang="ja-JP" sz="2000" dirty="0" smtClean="0">
                <a:latin typeface="Meiryo UI" pitchFamily="50" charset="-128"/>
                <a:ea typeface="Meiryo UI" pitchFamily="50" charset="-128"/>
                <a:cs typeface="Meiryo UI" pitchFamily="50" charset="-128"/>
              </a:rPr>
              <a:t>(STL</a:t>
            </a:r>
            <a:r>
              <a:rPr lang="ja-JP" altLang="en-US" sz="2000" dirty="0" smtClean="0">
                <a:latin typeface="Meiryo UI" pitchFamily="50" charset="-128"/>
                <a:ea typeface="Meiryo UI" pitchFamily="50" charset="-128"/>
                <a:cs typeface="Meiryo UI" pitchFamily="50" charset="-128"/>
              </a:rPr>
              <a:t>ではコンテナとも呼ぶ</a:t>
            </a:r>
            <a:r>
              <a:rPr lang="en-US" altLang="ja-JP" sz="2000" dirty="0" smtClean="0">
                <a:latin typeface="Meiryo UI" pitchFamily="50" charset="-128"/>
                <a:ea typeface="Meiryo UI" pitchFamily="50" charset="-128"/>
                <a:cs typeface="Meiryo UI" pitchFamily="50" charset="-128"/>
              </a:rPr>
              <a:t>)</a:t>
            </a:r>
            <a:r>
              <a:rPr lang="ja-JP" altLang="en-US" sz="2000" dirty="0" smtClean="0">
                <a:latin typeface="Meiryo UI" pitchFamily="50" charset="-128"/>
                <a:ea typeface="Meiryo UI" pitchFamily="50" charset="-128"/>
                <a:cs typeface="Meiryo UI" pitchFamily="50" charset="-128"/>
              </a:rPr>
              <a:t>をまとめた物がある。</a:t>
            </a:r>
            <a:endParaRPr lang="en-US" altLang="ja-JP" sz="2000" dirty="0" smtClean="0">
              <a:latin typeface="Meiryo UI" pitchFamily="50" charset="-128"/>
              <a:ea typeface="Meiryo UI" pitchFamily="50" charset="-128"/>
              <a:cs typeface="Meiryo UI" pitchFamily="50" charset="-128"/>
            </a:endParaRPr>
          </a:p>
          <a:p>
            <a:r>
              <a:rPr lang="ja-JP" altLang="en-US" sz="2000" dirty="0" smtClean="0">
                <a:latin typeface="Meiryo UI" pitchFamily="50" charset="-128"/>
                <a:ea typeface="Meiryo UI" pitchFamily="50" charset="-128"/>
                <a:cs typeface="Meiryo UI" pitchFamily="50" charset="-128"/>
              </a:rPr>
              <a:t>それが、</a:t>
            </a:r>
            <a:r>
              <a:rPr lang="en-US" altLang="ja-JP" sz="2000" dirty="0" smtClean="0">
                <a:latin typeface="Meiryo UI" pitchFamily="50" charset="-128"/>
                <a:ea typeface="Meiryo UI" pitchFamily="50" charset="-128"/>
                <a:cs typeface="Meiryo UI" pitchFamily="50" charset="-128"/>
              </a:rPr>
              <a:t>『Generic』</a:t>
            </a:r>
          </a:p>
          <a:p>
            <a:r>
              <a:rPr lang="en-US" altLang="ja-JP" sz="2000" dirty="0" smtClean="0">
                <a:latin typeface="Meiryo UI" pitchFamily="50" charset="-128"/>
                <a:ea typeface="Meiryo UI" pitchFamily="50" charset="-128"/>
                <a:cs typeface="Meiryo UI" pitchFamily="50" charset="-128"/>
              </a:rPr>
              <a:t>『Generic』</a:t>
            </a:r>
            <a:r>
              <a:rPr lang="ja-JP" altLang="en-US" sz="2000" dirty="0" smtClean="0">
                <a:latin typeface="Meiryo UI" pitchFamily="50" charset="-128"/>
                <a:ea typeface="Meiryo UI" pitchFamily="50" charset="-128"/>
                <a:cs typeface="Meiryo UI" pitchFamily="50" charset="-128"/>
              </a:rPr>
              <a:t>を使う事で</a:t>
            </a:r>
            <a:r>
              <a:rPr lang="en-US" altLang="ja-JP" sz="2000" dirty="0" smtClean="0">
                <a:latin typeface="Meiryo UI" pitchFamily="50" charset="-128"/>
                <a:ea typeface="Meiryo UI" pitchFamily="50" charset="-128"/>
                <a:cs typeface="Meiryo UI" pitchFamily="50" charset="-128"/>
              </a:rPr>
              <a:t>STL</a:t>
            </a:r>
            <a:r>
              <a:rPr lang="ja-JP" altLang="en-US" sz="2000" dirty="0" smtClean="0">
                <a:latin typeface="Meiryo UI" pitchFamily="50" charset="-128"/>
                <a:ea typeface="Meiryo UI" pitchFamily="50" charset="-128"/>
                <a:cs typeface="Meiryo UI" pitchFamily="50" charset="-128"/>
              </a:rPr>
              <a:t>で言う、</a:t>
            </a:r>
            <a:r>
              <a:rPr lang="en-US" altLang="ja-JP" sz="2000" dirty="0" smtClean="0">
                <a:latin typeface="Meiryo UI" pitchFamily="50" charset="-128"/>
                <a:ea typeface="Meiryo UI" pitchFamily="50" charset="-128"/>
                <a:cs typeface="Meiryo UI" pitchFamily="50" charset="-128"/>
              </a:rPr>
              <a:t>vector</a:t>
            </a:r>
            <a:r>
              <a:rPr lang="ja-JP" altLang="en-US" sz="2000" dirty="0" smtClean="0">
                <a:latin typeface="Meiryo UI" pitchFamily="50" charset="-128"/>
                <a:ea typeface="Meiryo UI" pitchFamily="50" charset="-128"/>
                <a:cs typeface="Meiryo UI" pitchFamily="50" charset="-128"/>
              </a:rPr>
              <a:t>や</a:t>
            </a:r>
            <a:r>
              <a:rPr lang="en-US" altLang="ja-JP" sz="2000" dirty="0" smtClean="0">
                <a:latin typeface="Meiryo UI" pitchFamily="50" charset="-128"/>
                <a:ea typeface="Meiryo UI" pitchFamily="50" charset="-128"/>
                <a:cs typeface="Meiryo UI" pitchFamily="50" charset="-128"/>
              </a:rPr>
              <a:t>list</a:t>
            </a:r>
            <a:r>
              <a:rPr lang="ja-JP" altLang="en-US" sz="2000" dirty="0" smtClean="0">
                <a:latin typeface="Meiryo UI" pitchFamily="50" charset="-128"/>
                <a:ea typeface="Meiryo UI" pitchFamily="50" charset="-128"/>
                <a:cs typeface="Meiryo UI" pitchFamily="50" charset="-128"/>
              </a:rPr>
              <a:t>を使える</a:t>
            </a:r>
            <a:endParaRPr lang="en-US" altLang="ja-JP" sz="2000" dirty="0" smtClean="0">
              <a:latin typeface="Meiryo UI" pitchFamily="50" charset="-128"/>
              <a:ea typeface="Meiryo UI" pitchFamily="50" charset="-128"/>
              <a:cs typeface="Meiryo UI" pitchFamily="50" charset="-128"/>
            </a:endParaRPr>
          </a:p>
          <a:p>
            <a:pPr marL="0" indent="0">
              <a:buNone/>
            </a:pPr>
            <a:endParaRPr lang="en-US" altLang="ja-JP" sz="2400" dirty="0" smtClean="0"/>
          </a:p>
          <a:p>
            <a:pPr marL="0" indent="0">
              <a:buNone/>
            </a:pPr>
            <a:endParaRPr lang="en-US" altLang="ja-JP" sz="2400" dirty="0"/>
          </a:p>
          <a:p>
            <a:pPr marL="0" indent="0">
              <a:buNone/>
            </a:pPr>
            <a:endParaRPr lang="en-US" altLang="ja-JP" sz="2400" dirty="0" smtClean="0"/>
          </a:p>
          <a:p>
            <a:pPr marL="0" indent="0">
              <a:buNone/>
            </a:pPr>
            <a:endParaRPr lang="en-US" altLang="ja-JP" sz="2400" dirty="0"/>
          </a:p>
          <a:p>
            <a:pPr marL="0" indent="0">
              <a:buNone/>
            </a:pPr>
            <a:endParaRPr lang="en-US" altLang="ja-JP" sz="2400" dirty="0" smtClean="0"/>
          </a:p>
          <a:p>
            <a:pPr marL="0" indent="0">
              <a:buNone/>
            </a:pPr>
            <a:endParaRPr lang="en-US" altLang="ja-JP" sz="2400" dirty="0" smtClean="0"/>
          </a:p>
          <a:p>
            <a:pPr marL="0" indent="0">
              <a:buNone/>
            </a:pPr>
            <a:endParaRPr lang="en-US" altLang="ja-JP" sz="2400" dirty="0"/>
          </a:p>
          <a:p>
            <a:pPr marL="0" indent="0">
              <a:buNone/>
            </a:pPr>
            <a:endParaRPr lang="en-US" altLang="ja-JP" sz="2400" dirty="0" smtClean="0"/>
          </a:p>
          <a:p>
            <a:pPr marL="0" indent="0">
              <a:buNone/>
            </a:pPr>
            <a:endParaRPr lang="en-US" altLang="ja-JP"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7" name="コンテンツ プレースホルダー 5"/>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t="34242"/>
          <a:stretch/>
        </p:blipFill>
        <p:spPr bwMode="auto">
          <a:xfrm>
            <a:off x="1115223" y="1628800"/>
            <a:ext cx="7731351" cy="2859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55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73163" y="274638"/>
            <a:ext cx="7970837" cy="1143000"/>
          </a:xfrm>
        </p:spPr>
        <p:txBody>
          <a:bodyPr/>
          <a:lstStyle/>
          <a:p>
            <a:r>
              <a:rPr lang="ja-JP" altLang="en-US" sz="5400" b="1" dirty="0" smtClean="0">
                <a:effectLst>
                  <a:outerShdw blurRad="38100" dist="38100" dir="2700000" algn="tl">
                    <a:srgbClr val="000000">
                      <a:alpha val="43137"/>
                    </a:srgbClr>
                  </a:outerShdw>
                </a:effectLst>
                <a:latin typeface="青柳隷書しも" pitchFamily="2" charset="-128"/>
                <a:ea typeface="青柳隷書しも" pitchFamily="2" charset="-128"/>
              </a:rPr>
              <a:t>矢</a:t>
            </a:r>
            <a:r>
              <a:rPr lang="ja-JP" altLang="en-US" sz="5400" b="1" dirty="0">
                <a:effectLst>
                  <a:outerShdw blurRad="38100" dist="38100" dir="2700000" algn="tl">
                    <a:srgbClr val="000000">
                      <a:alpha val="43137"/>
                    </a:srgbClr>
                  </a:outerShdw>
                </a:effectLst>
                <a:latin typeface="青柳隷書しも" pitchFamily="2" charset="-128"/>
                <a:ea typeface="青柳隷書しも" pitchFamily="2" charset="-128"/>
              </a:rPr>
              <a:t>武空</a:t>
            </a:r>
            <a:r>
              <a:rPr lang="ja-JP" altLang="en-US" sz="5400" b="1" dirty="0" smtClean="0">
                <a:effectLst>
                  <a:outerShdw blurRad="38100" dist="38100" dir="2700000" algn="tl">
                    <a:srgbClr val="000000">
                      <a:alpha val="43137"/>
                    </a:srgbClr>
                  </a:outerShdw>
                </a:effectLst>
                <a:latin typeface="青柳隷書しも" pitchFamily="2" charset="-128"/>
                <a:ea typeface="青柳隷書しも" pitchFamily="2" charset="-128"/>
              </a:rPr>
              <a:t>棒</a:t>
            </a:r>
            <a:r>
              <a:rPr lang="en-US" altLang="ja-JP" sz="5400" b="1" dirty="0" smtClean="0">
                <a:effectLst>
                  <a:outerShdw blurRad="38100" dist="38100" dir="2700000" algn="tl">
                    <a:srgbClr val="000000">
                      <a:alpha val="43137"/>
                    </a:srgbClr>
                  </a:outerShdw>
                </a:effectLst>
                <a:latin typeface="青柳隷書しも" pitchFamily="2" charset="-128"/>
                <a:ea typeface="青柳隷書しも" pitchFamily="2" charset="-128"/>
              </a:rPr>
              <a:t>(</a:t>
            </a:r>
            <a:r>
              <a:rPr lang="ja-JP" altLang="en-US" sz="5400" b="1" dirty="0" smtClean="0">
                <a:effectLst>
                  <a:outerShdw blurRad="38100" dist="38100" dir="2700000" algn="tl">
                    <a:srgbClr val="000000">
                      <a:alpha val="43137"/>
                    </a:srgbClr>
                  </a:outerShdw>
                </a:effectLst>
                <a:latin typeface="青柳隷書しも" pitchFamily="2" charset="-128"/>
                <a:ea typeface="青柳隷書しも" pitchFamily="2" charset="-128"/>
                <a:cs typeface="メイリオ" pitchFamily="50" charset="-128"/>
              </a:rPr>
              <a:t>やぶからぼう</a:t>
            </a:r>
            <a:r>
              <a:rPr lang="en-US" altLang="ja-JP" sz="5400" b="1" dirty="0" smtClean="0">
                <a:effectLst>
                  <a:outerShdw blurRad="38100" dist="38100" dir="2700000" algn="tl">
                    <a:srgbClr val="000000">
                      <a:alpha val="43137"/>
                    </a:srgbClr>
                  </a:outerShdw>
                </a:effectLst>
                <a:latin typeface="青柳隷書しも" pitchFamily="2" charset="-128"/>
                <a:ea typeface="青柳隷書しも" pitchFamily="2" charset="-128"/>
                <a:cs typeface="メイリオ" pitchFamily="50" charset="-128"/>
              </a:rPr>
              <a:t>)</a:t>
            </a:r>
            <a:endParaRPr kumimoji="1" lang="ja-JP" altLang="en-US" sz="5400" b="1" dirty="0">
              <a:effectLst>
                <a:outerShdw blurRad="38100" dist="38100" dir="2700000" algn="tl">
                  <a:srgbClr val="000000">
                    <a:alpha val="43137"/>
                  </a:srgbClr>
                </a:outerShdw>
              </a:effectLst>
              <a:latin typeface="青柳隷書しも" pitchFamily="2" charset="-128"/>
              <a:ea typeface="青柳隷書しも" pitchFamily="2" charset="-128"/>
              <a:cs typeface="メイリオ" pitchFamily="50" charset="-128"/>
            </a:endParaRPr>
          </a:p>
        </p:txBody>
      </p:sp>
      <p:sp>
        <p:nvSpPr>
          <p:cNvPr id="3" name="コンテンツ プレースホルダー 2"/>
          <p:cNvSpPr>
            <a:spLocks noGrp="1"/>
          </p:cNvSpPr>
          <p:nvPr>
            <p:ph idx="1"/>
          </p:nvPr>
        </p:nvSpPr>
        <p:spPr>
          <a:xfrm>
            <a:off x="569503" y="1412776"/>
            <a:ext cx="8229600" cy="4525963"/>
          </a:xfrm>
        </p:spPr>
        <p:txBody>
          <a:bodyPr>
            <a:normAutofit fontScale="92500" lnSpcReduction="10000"/>
          </a:bodyPr>
          <a:lstStyle/>
          <a:p>
            <a:r>
              <a:rPr lang="ja-JP" altLang="en-US" sz="2800" dirty="0">
                <a:latin typeface="HGP創英ﾌﾟﾚｾﾞﾝｽEB" pitchFamily="18" charset="-128"/>
                <a:ea typeface="HGP創英ﾌﾟﾚｾﾞﾝｽEB" pitchFamily="18" charset="-128"/>
              </a:rPr>
              <a:t>弓</a:t>
            </a:r>
            <a:r>
              <a:rPr lang="ja-JP" altLang="en-US" sz="2800" dirty="0">
                <a:solidFill>
                  <a:srgbClr val="FFFF00"/>
                </a:solidFill>
                <a:latin typeface="HGP創英ﾌﾟﾚｾﾞﾝｽEB" pitchFamily="18" charset="-128"/>
                <a:ea typeface="HGP創英ﾌﾟﾚｾﾞﾝｽEB" pitchFamily="18" charset="-128"/>
              </a:rPr>
              <a:t>矢</a:t>
            </a:r>
            <a:r>
              <a:rPr lang="ja-JP" altLang="en-US" sz="2800" dirty="0">
                <a:latin typeface="HGP創英ﾌﾟﾚｾﾞﾝｽEB" pitchFamily="18" charset="-128"/>
                <a:ea typeface="HGP創英ﾌﾟﾚｾﾞﾝｽEB" pitchFamily="18" charset="-128"/>
              </a:rPr>
              <a:t>の如く</a:t>
            </a:r>
            <a:r>
              <a:rPr lang="ja-JP" altLang="en-US" sz="2800" dirty="0">
                <a:solidFill>
                  <a:srgbClr val="FFC000"/>
                </a:solidFill>
                <a:latin typeface="HGP創英ﾌﾟﾚｾﾞﾝｽEB" pitchFamily="18" charset="-128"/>
                <a:ea typeface="HGP創英ﾌﾟﾚｾﾞﾝｽEB" pitchFamily="18" charset="-128"/>
              </a:rPr>
              <a:t>武</a:t>
            </a:r>
            <a:r>
              <a:rPr lang="ja-JP" altLang="en-US" sz="2800" dirty="0">
                <a:latin typeface="HGP創英ﾌﾟﾚｾﾞﾝｽEB" pitchFamily="18" charset="-128"/>
                <a:ea typeface="HGP創英ﾌﾟﾚｾﾞﾝｽEB" pitchFamily="18" charset="-128"/>
              </a:rPr>
              <a:t>を示し、森羅万象が</a:t>
            </a:r>
            <a:r>
              <a:rPr lang="ja-JP" altLang="en-US" sz="2800" dirty="0">
                <a:solidFill>
                  <a:srgbClr val="00B0F0"/>
                </a:solidFill>
                <a:latin typeface="HGP創英ﾌﾟﾚｾﾞﾝｽEB" pitchFamily="18" charset="-128"/>
                <a:ea typeface="HGP創英ﾌﾟﾚｾﾞﾝｽEB" pitchFamily="18" charset="-128"/>
              </a:rPr>
              <a:t>空</a:t>
            </a:r>
            <a:r>
              <a:rPr lang="ja-JP" altLang="en-US" sz="2800" dirty="0">
                <a:latin typeface="HGP創英ﾌﾟﾚｾﾞﾝｽEB" pitchFamily="18" charset="-128"/>
                <a:ea typeface="HGP創英ﾌﾟﾚｾﾞﾝｽEB" pitchFamily="18" charset="-128"/>
              </a:rPr>
              <a:t>を舞う正義の</a:t>
            </a:r>
            <a:r>
              <a:rPr lang="ja-JP" altLang="en-US" sz="2800" dirty="0">
                <a:solidFill>
                  <a:srgbClr val="FF0000"/>
                </a:solidFill>
                <a:latin typeface="HGP創英ﾌﾟﾚｾﾞﾝｽEB" pitchFamily="18" charset="-128"/>
                <a:ea typeface="HGP創英ﾌﾟﾚｾﾞﾝｽEB" pitchFamily="18" charset="-128"/>
              </a:rPr>
              <a:t>棒</a:t>
            </a:r>
            <a:endParaRPr kumimoji="1" lang="en-US" altLang="ja-JP" sz="2800" dirty="0" smtClean="0">
              <a:latin typeface="ボスタスケテ" pitchFamily="2" charset="-128"/>
              <a:ea typeface="ボスタスケテ" pitchFamily="2" charset="-128"/>
            </a:endParaRPr>
          </a:p>
          <a:p>
            <a:r>
              <a:rPr kumimoji="1" lang="ja-JP" altLang="en-US" dirty="0" smtClean="0">
                <a:latin typeface="ボスタスケテ" pitchFamily="2" charset="-128"/>
                <a:ea typeface="ボスタスケテ" pitchFamily="2" charset="-128"/>
              </a:rPr>
              <a:t>コンセプト</a:t>
            </a:r>
            <a:endParaRPr kumimoji="1" lang="en-US" altLang="ja-JP" dirty="0" smtClean="0">
              <a:latin typeface="+mj-lt"/>
              <a:ea typeface="ボスタスケテ" pitchFamily="2" charset="-128"/>
            </a:endParaRPr>
          </a:p>
          <a:p>
            <a:pPr lvl="1"/>
            <a:r>
              <a:rPr lang="ja-JP" altLang="en-US" sz="2400" dirty="0" smtClean="0">
                <a:latin typeface="HGP創英ﾌﾟﾚｾﾞﾝｽEB" pitchFamily="18" charset="-128"/>
                <a:ea typeface="HGP創英ﾌﾟﾚｾﾞﾝｽEB" pitchFamily="18" charset="-128"/>
              </a:rPr>
              <a:t>棒に巨大な物を刺し集め、振り回し、ぶん投げる爽快感</a:t>
            </a:r>
            <a:endParaRPr lang="en-US" altLang="ja-JP" sz="2400" dirty="0">
              <a:latin typeface="HGP創英ﾌﾟﾚｾﾞﾝｽEB" pitchFamily="18" charset="-128"/>
              <a:ea typeface="HGP創英ﾌﾟﾚｾﾞﾝｽEB" pitchFamily="18" charset="-128"/>
            </a:endParaRPr>
          </a:p>
          <a:p>
            <a:pPr lvl="1"/>
            <a:r>
              <a:rPr lang="ja-JP" altLang="en-US" sz="2000" dirty="0" smtClean="0">
                <a:latin typeface="HGP創英ﾌﾟﾚｾﾞﾝｽEB" pitchFamily="18" charset="-128"/>
                <a:ea typeface="HGP創英ﾌﾟﾚｾﾞﾝｽEB" pitchFamily="18" charset="-128"/>
              </a:rPr>
              <a:t>おもちゃの刀をサヤがついたまま振ってサヤを飛ばす楽しさ</a:t>
            </a:r>
            <a:endParaRPr lang="en-US" altLang="ja-JP" sz="2000" dirty="0" smtClean="0">
              <a:latin typeface="HGP創英ﾌﾟﾚｾﾞﾝｽEB" pitchFamily="18" charset="-128"/>
              <a:ea typeface="HGP創英ﾌﾟﾚｾﾞﾝｽEB" pitchFamily="18" charset="-128"/>
            </a:endParaRPr>
          </a:p>
          <a:p>
            <a:r>
              <a:rPr lang="ja-JP" altLang="en-US" dirty="0" smtClean="0">
                <a:latin typeface="ボスタスケテ" pitchFamily="2" charset="-128"/>
                <a:ea typeface="ボスタスケテ" pitchFamily="2" charset="-128"/>
              </a:rPr>
              <a:t>プレイ</a:t>
            </a:r>
            <a:r>
              <a:rPr lang="ja-JP" altLang="en-US" dirty="0" smtClean="0">
                <a:latin typeface="HGP創英ﾌﾟﾚｾﾞﾝｽEB" pitchFamily="18" charset="-128"/>
                <a:ea typeface="HGP創英ﾌﾟﾚｾﾞﾝｽEB" pitchFamily="18" charset="-128"/>
              </a:rPr>
              <a:t>人数</a:t>
            </a:r>
            <a:endParaRPr lang="en-US" altLang="ja-JP" dirty="0" smtClean="0">
              <a:latin typeface="HGP創英ﾌﾟﾚｾﾞﾝｽEB" pitchFamily="18" charset="-128"/>
              <a:ea typeface="HGP創英ﾌﾟﾚｾﾞﾝｽEB" pitchFamily="18" charset="-128"/>
            </a:endParaRPr>
          </a:p>
          <a:p>
            <a:pPr lvl="1"/>
            <a:r>
              <a:rPr lang="ja-JP" altLang="en-US" dirty="0" smtClean="0">
                <a:latin typeface="HGP創英ﾌﾟﾚｾﾞﾝｽEB" pitchFamily="18" charset="-128"/>
                <a:ea typeface="HGP創英ﾌﾟﾚｾﾞﾝｽEB" pitchFamily="18" charset="-128"/>
              </a:rPr>
              <a:t>一人</a:t>
            </a:r>
            <a:endParaRPr lang="en-US" altLang="ja-JP" dirty="0" smtClean="0">
              <a:latin typeface="HGP創英ﾌﾟﾚｾﾞﾝｽEB" pitchFamily="18" charset="-128"/>
              <a:ea typeface="HGP創英ﾌﾟﾚｾﾞﾝｽEB" pitchFamily="18" charset="-128"/>
            </a:endParaRPr>
          </a:p>
          <a:p>
            <a:r>
              <a:rPr lang="ja-JP" altLang="en-US" dirty="0" smtClean="0">
                <a:latin typeface="ボスタスケテ" pitchFamily="2" charset="-128"/>
                <a:ea typeface="ボスタスケテ" pitchFamily="2" charset="-128"/>
              </a:rPr>
              <a:t>タ</a:t>
            </a:r>
            <a:r>
              <a:rPr lang="ja-JP" altLang="en-US" dirty="0" smtClean="0">
                <a:latin typeface="+mj-ea"/>
                <a:ea typeface="+mj-ea"/>
              </a:rPr>
              <a:t>ー</a:t>
            </a:r>
            <a:r>
              <a:rPr lang="ja-JP" altLang="en-US" dirty="0" smtClean="0">
                <a:latin typeface="ボスタスケテ" pitchFamily="2" charset="-128"/>
                <a:ea typeface="ボスタスケテ" pitchFamily="2" charset="-128"/>
              </a:rPr>
              <a:t>ゲット</a:t>
            </a:r>
            <a:endParaRPr lang="en-US" altLang="ja-JP" dirty="0" smtClean="0">
              <a:latin typeface="ボスタスケテ" pitchFamily="2" charset="-128"/>
              <a:ea typeface="ボスタスケテ" pitchFamily="2" charset="-128"/>
            </a:endParaRPr>
          </a:p>
          <a:p>
            <a:pPr lvl="1"/>
            <a:r>
              <a:rPr lang="ja-JP" altLang="en-US" dirty="0" smtClean="0">
                <a:latin typeface="HGP創英ﾌﾟﾚｾﾞﾝｽEB" pitchFamily="18" charset="-128"/>
                <a:ea typeface="HGP創英ﾌﾟﾚｾﾞﾝｽEB" pitchFamily="18" charset="-128"/>
              </a:rPr>
              <a:t>ＴＧＳに来る男子高校生</a:t>
            </a:r>
            <a:endParaRPr lang="en-US" altLang="ja-JP" dirty="0" smtClean="0">
              <a:latin typeface="HGP創英ﾌﾟﾚｾﾞﾝｽEB" pitchFamily="18" charset="-128"/>
              <a:ea typeface="HGP創英ﾌﾟﾚｾﾞﾝｽEB" pitchFamily="18" charset="-128"/>
            </a:endParaRPr>
          </a:p>
          <a:p>
            <a:r>
              <a:rPr lang="ja-JP" altLang="en-US" dirty="0" smtClean="0">
                <a:latin typeface="ボスタスケテ" pitchFamily="2" charset="-128"/>
                <a:ea typeface="ボスタスケテ" pitchFamily="2" charset="-128"/>
              </a:rPr>
              <a:t>コントロ</a:t>
            </a:r>
            <a:r>
              <a:rPr lang="ja-JP" altLang="en-US" dirty="0" smtClean="0">
                <a:latin typeface="+mn-ea"/>
              </a:rPr>
              <a:t>ー</a:t>
            </a:r>
            <a:r>
              <a:rPr lang="ja-JP" altLang="en-US" dirty="0" smtClean="0">
                <a:latin typeface="ボスタスケテ" pitchFamily="2" charset="-128"/>
                <a:ea typeface="ボスタスケテ" pitchFamily="2" charset="-128"/>
              </a:rPr>
              <a:t>ラ</a:t>
            </a:r>
            <a:r>
              <a:rPr lang="ja-JP" altLang="en-US" dirty="0" smtClean="0">
                <a:latin typeface="+mn-ea"/>
              </a:rPr>
              <a:t>ー</a:t>
            </a:r>
            <a:endParaRPr lang="en-US" altLang="ja-JP" dirty="0" smtClean="0">
              <a:latin typeface="+mn-ea"/>
            </a:endParaRPr>
          </a:p>
          <a:p>
            <a:pPr lvl="1"/>
            <a:r>
              <a:rPr lang="en-US" altLang="ja-JP" dirty="0" smtClean="0">
                <a:latin typeface="HGP創英ﾌﾟﾚｾﾞﾝｽEB" pitchFamily="18" charset="-128"/>
                <a:ea typeface="HGP創英ﾌﾟﾚｾﾞﾝｽEB" pitchFamily="18" charset="-128"/>
              </a:rPr>
              <a:t>PSMOVE</a:t>
            </a:r>
            <a:r>
              <a:rPr lang="ja-JP" altLang="en-US" dirty="0" smtClean="0">
                <a:latin typeface="HGP創英ﾌﾟﾚｾﾞﾝｽEB" pitchFamily="18" charset="-128"/>
                <a:ea typeface="HGP創英ﾌﾟﾚｾﾞﾝｽEB" pitchFamily="18" charset="-128"/>
              </a:rPr>
              <a:t>コン＋ナビゲーションコントローラー</a:t>
            </a:r>
            <a:endParaRPr lang="en-US" altLang="ja-JP" dirty="0">
              <a:latin typeface="HGP創英ﾌﾟﾚｾﾞﾝｽEB" pitchFamily="18" charset="-128"/>
              <a:ea typeface="HGP創英ﾌﾟﾚｾﾞﾝｽEB" pitchFamily="18" charset="-128"/>
            </a:endParaRPr>
          </a:p>
          <a:p>
            <a:endParaRPr lang="en-US" altLang="ja-JP" dirty="0">
              <a:ea typeface="ボスタスケテ" pitchFamily="2" charset="-128"/>
            </a:endParaRPr>
          </a:p>
          <a:p>
            <a:pPr marL="0" indent="0">
              <a:buNone/>
            </a:pPr>
            <a:endParaRPr kumimoji="1" lang="en-US" altLang="ja-JP" dirty="0" smtClean="0">
              <a:ea typeface="ボスタスケテ" pitchFamily="2" charset="-128"/>
            </a:endParaRPr>
          </a:p>
        </p:txBody>
      </p:sp>
      <p:sp>
        <p:nvSpPr>
          <p:cNvPr id="4"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8194" name="Picture 2" descr="C:\Users\M0111344\SkyDrive\ロゴコン\矢武空棒ロゴ_NoB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4788" y="3284984"/>
            <a:ext cx="3121025" cy="234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9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5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3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73163" y="274638"/>
            <a:ext cx="7970837" cy="1143000"/>
          </a:xfrm>
        </p:spPr>
        <p:txBody>
          <a:bodyPr/>
          <a:lstStyle/>
          <a:p>
            <a:r>
              <a:rPr lang="ja-JP" altLang="en-US" dirty="0" smtClean="0"/>
              <a:t>どういうことだ</a:t>
            </a:r>
            <a:r>
              <a:rPr lang="en-US" altLang="ja-JP" dirty="0" smtClean="0"/>
              <a:t>…</a:t>
            </a:r>
            <a:r>
              <a:rPr lang="ja-JP" altLang="en-US" dirty="0" smtClean="0"/>
              <a:t>オイ</a:t>
            </a:r>
            <a:r>
              <a:rPr lang="en-US" altLang="ja-JP" dirty="0" smtClean="0"/>
              <a:t>…List</a:t>
            </a:r>
            <a:r>
              <a:rPr lang="ja-JP" altLang="en-US" dirty="0" smtClean="0"/>
              <a:t>が</a:t>
            </a:r>
            <a:endParaRPr lang="en-US" altLang="ja-JP" dirty="0"/>
          </a:p>
        </p:txBody>
      </p:sp>
      <p:sp>
        <p:nvSpPr>
          <p:cNvPr id="3" name="コンテンツ プレースホルダー 2"/>
          <p:cNvSpPr>
            <a:spLocks noGrp="1"/>
          </p:cNvSpPr>
          <p:nvPr>
            <p:ph idx="1"/>
          </p:nvPr>
        </p:nvSpPr>
        <p:spPr>
          <a:xfrm>
            <a:off x="457199" y="1600200"/>
            <a:ext cx="8389767" cy="4637112"/>
          </a:xfrm>
        </p:spPr>
        <p:txBody>
          <a:bodyPr/>
          <a:lstStyle/>
          <a:p>
            <a:endParaRPr lang="en-US" altLang="ja-JP" sz="2000" dirty="0" smtClean="0">
              <a:latin typeface="Meiryo UI" pitchFamily="50" charset="-128"/>
              <a:ea typeface="Meiryo UI" pitchFamily="50" charset="-128"/>
              <a:cs typeface="Meiryo UI" pitchFamily="50" charset="-128"/>
            </a:endParaRPr>
          </a:p>
          <a:p>
            <a:endParaRPr lang="en-US" altLang="ja-JP" sz="2000" dirty="0">
              <a:latin typeface="Meiryo UI" pitchFamily="50" charset="-128"/>
              <a:ea typeface="Meiryo UI" pitchFamily="50" charset="-128"/>
              <a:cs typeface="Meiryo UI" pitchFamily="50" charset="-128"/>
            </a:endParaRPr>
          </a:p>
          <a:p>
            <a:endParaRPr lang="en-US" altLang="ja-JP" sz="2000" dirty="0" smtClean="0">
              <a:latin typeface="Meiryo UI" pitchFamily="50" charset="-128"/>
              <a:ea typeface="Meiryo UI" pitchFamily="50" charset="-128"/>
              <a:cs typeface="Meiryo UI" pitchFamily="50" charset="-128"/>
            </a:endParaRPr>
          </a:p>
          <a:p>
            <a:endParaRPr lang="en-US" altLang="ja-JP" sz="2000" dirty="0">
              <a:latin typeface="Meiryo UI" pitchFamily="50" charset="-128"/>
              <a:ea typeface="Meiryo UI" pitchFamily="50" charset="-128"/>
              <a:cs typeface="Meiryo UI" pitchFamily="50" charset="-128"/>
            </a:endParaRPr>
          </a:p>
          <a:p>
            <a:endParaRPr lang="en-US" altLang="ja-JP" sz="2000" dirty="0" smtClean="0">
              <a:latin typeface="Meiryo UI" pitchFamily="50" charset="-128"/>
              <a:ea typeface="Meiryo UI" pitchFamily="50" charset="-128"/>
              <a:cs typeface="Meiryo UI" pitchFamily="50" charset="-128"/>
            </a:endParaRPr>
          </a:p>
          <a:p>
            <a:endParaRPr lang="en-US" altLang="ja-JP" sz="2000" dirty="0">
              <a:latin typeface="Meiryo UI" pitchFamily="50" charset="-128"/>
              <a:ea typeface="Meiryo UI" pitchFamily="50" charset="-128"/>
              <a:cs typeface="Meiryo UI" pitchFamily="50" charset="-128"/>
            </a:endParaRPr>
          </a:p>
          <a:p>
            <a:endParaRPr lang="en-US" altLang="ja-JP" sz="2000" dirty="0" smtClean="0">
              <a:latin typeface="Meiryo UI" pitchFamily="50" charset="-128"/>
              <a:ea typeface="Meiryo UI" pitchFamily="50" charset="-128"/>
              <a:cs typeface="Meiryo UI" pitchFamily="50" charset="-128"/>
            </a:endParaRPr>
          </a:p>
          <a:p>
            <a:endParaRPr lang="en-US" altLang="ja-JP" sz="2000" dirty="0">
              <a:latin typeface="Meiryo UI" pitchFamily="50" charset="-128"/>
              <a:ea typeface="Meiryo UI" pitchFamily="50" charset="-128"/>
              <a:cs typeface="Meiryo UI" pitchFamily="50" charset="-128"/>
            </a:endParaRPr>
          </a:p>
          <a:p>
            <a:r>
              <a:rPr lang="en-US" altLang="ja-JP" sz="3600" dirty="0" smtClean="0">
                <a:latin typeface="Meiryo UI" pitchFamily="50" charset="-128"/>
                <a:ea typeface="Meiryo UI" pitchFamily="50" charset="-128"/>
                <a:cs typeface="Meiryo UI" pitchFamily="50" charset="-128"/>
              </a:rPr>
              <a:t>STL</a:t>
            </a:r>
            <a:r>
              <a:rPr lang="ja-JP" altLang="en-US" sz="3600" dirty="0" smtClean="0">
                <a:latin typeface="Meiryo UI" pitchFamily="50" charset="-128"/>
                <a:ea typeface="Meiryo UI" pitchFamily="50" charset="-128"/>
                <a:cs typeface="Meiryo UI" pitchFamily="50" charset="-128"/>
              </a:rPr>
              <a:t>の</a:t>
            </a:r>
            <a:r>
              <a:rPr lang="en-US" altLang="ja-JP" sz="3600" dirty="0" smtClean="0">
                <a:latin typeface="Meiryo UI" pitchFamily="50" charset="-128"/>
                <a:ea typeface="Meiryo UI" pitchFamily="50" charset="-128"/>
                <a:cs typeface="Meiryo UI" pitchFamily="50" charset="-128"/>
              </a:rPr>
              <a:t>vector</a:t>
            </a:r>
            <a:r>
              <a:rPr lang="ja-JP" altLang="en-US" sz="3600" dirty="0" smtClean="0">
                <a:latin typeface="Meiryo UI" pitchFamily="50" charset="-128"/>
                <a:ea typeface="Meiryo UI" pitchFamily="50" charset="-128"/>
                <a:cs typeface="Meiryo UI" pitchFamily="50" charset="-128"/>
              </a:rPr>
              <a:t>じゃねぇか</a:t>
            </a:r>
            <a:r>
              <a:rPr lang="en-US" altLang="ja-JP" sz="3600" dirty="0">
                <a:latin typeface="Meiryo UI" pitchFamily="50" charset="-128"/>
                <a:ea typeface="Meiryo UI" pitchFamily="50" charset="-128"/>
                <a:cs typeface="Meiryo UI" pitchFamily="50" charset="-128"/>
              </a:rPr>
              <a:t>…</a:t>
            </a:r>
            <a:r>
              <a:rPr lang="en-US" altLang="ja-JP" sz="3600" dirty="0" smtClean="0">
                <a:latin typeface="Meiryo UI" pitchFamily="50" charset="-128"/>
                <a:ea typeface="Meiryo UI" pitchFamily="50" charset="-128"/>
                <a:cs typeface="Meiryo UI" pitchFamily="50" charset="-128"/>
              </a:rPr>
              <a:t>!!</a:t>
            </a:r>
          </a:p>
          <a:p>
            <a:pPr marL="0" indent="0">
              <a:buNone/>
            </a:pPr>
            <a:endParaRPr lang="en-US" altLang="ja-JP" sz="2400" dirty="0"/>
          </a:p>
          <a:p>
            <a:pPr marL="0" indent="0">
              <a:buNone/>
            </a:pPr>
            <a:endParaRPr lang="en-US" altLang="ja-JP" sz="2400" dirty="0" smtClean="0"/>
          </a:p>
          <a:p>
            <a:pPr marL="0" indent="0">
              <a:buNone/>
            </a:pPr>
            <a:endParaRPr lang="en-US" altLang="ja-JP" sz="2400" dirty="0"/>
          </a:p>
          <a:p>
            <a:pPr marL="0" indent="0">
              <a:buNone/>
            </a:pPr>
            <a:endParaRPr lang="en-US" altLang="ja-JP" sz="2400" dirty="0" smtClean="0"/>
          </a:p>
          <a:p>
            <a:pPr marL="0" indent="0">
              <a:buNone/>
            </a:pPr>
            <a:endParaRPr lang="en-US" altLang="ja-JP" sz="2400" dirty="0" smtClean="0"/>
          </a:p>
          <a:p>
            <a:pPr marL="0" indent="0">
              <a:buNone/>
            </a:pPr>
            <a:endParaRPr lang="en-US" altLang="ja-JP" sz="2400" dirty="0"/>
          </a:p>
          <a:p>
            <a:pPr marL="0" indent="0">
              <a:buNone/>
            </a:pPr>
            <a:endParaRPr lang="en-US" altLang="ja-JP" sz="2400" dirty="0" smtClean="0"/>
          </a:p>
          <a:p>
            <a:pPr marL="0" indent="0">
              <a:buNone/>
            </a:pPr>
            <a:endParaRPr lang="en-US" altLang="ja-JP"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7772400"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80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73163" y="274638"/>
            <a:ext cx="7970837" cy="1143000"/>
          </a:xfrm>
        </p:spPr>
        <p:txBody>
          <a:bodyPr/>
          <a:lstStyle/>
          <a:p>
            <a:r>
              <a:rPr lang="ja-JP" altLang="en-US" sz="4000" dirty="0" smtClean="0"/>
              <a:t>名前と機能が一致するとは限らない</a:t>
            </a:r>
            <a:endParaRPr lang="en-US" altLang="ja-JP" sz="4000" dirty="0"/>
          </a:p>
        </p:txBody>
      </p:sp>
      <p:sp>
        <p:nvSpPr>
          <p:cNvPr id="3" name="コンテンツ プレースホルダー 2"/>
          <p:cNvSpPr>
            <a:spLocks noGrp="1"/>
          </p:cNvSpPr>
          <p:nvPr>
            <p:ph idx="1"/>
          </p:nvPr>
        </p:nvSpPr>
        <p:spPr>
          <a:xfrm>
            <a:off x="457199" y="1600200"/>
            <a:ext cx="8389767" cy="4637112"/>
          </a:xfrm>
        </p:spPr>
        <p:txBody>
          <a:bodyPr/>
          <a:lstStyle/>
          <a:p>
            <a:endParaRPr lang="en-US" altLang="ja-JP" sz="2000" dirty="0" smtClean="0">
              <a:latin typeface="Meiryo UI" pitchFamily="50" charset="-128"/>
              <a:ea typeface="Meiryo UI" pitchFamily="50" charset="-128"/>
              <a:cs typeface="Meiryo UI" pitchFamily="50" charset="-128"/>
            </a:endParaRPr>
          </a:p>
          <a:p>
            <a:endParaRPr lang="en-US" altLang="ja-JP" sz="2000" dirty="0">
              <a:latin typeface="Meiryo UI" pitchFamily="50" charset="-128"/>
              <a:ea typeface="Meiryo UI" pitchFamily="50" charset="-128"/>
              <a:cs typeface="Meiryo UI" pitchFamily="50" charset="-128"/>
            </a:endParaRPr>
          </a:p>
          <a:p>
            <a:endParaRPr lang="en-US" altLang="ja-JP" sz="2000" dirty="0" smtClean="0">
              <a:latin typeface="Meiryo UI" pitchFamily="50" charset="-128"/>
              <a:ea typeface="Meiryo UI" pitchFamily="50" charset="-128"/>
              <a:cs typeface="Meiryo UI" pitchFamily="50" charset="-128"/>
            </a:endParaRPr>
          </a:p>
          <a:p>
            <a:endParaRPr lang="en-US" altLang="ja-JP" sz="2000" dirty="0">
              <a:latin typeface="Meiryo UI" pitchFamily="50" charset="-128"/>
              <a:ea typeface="Meiryo UI" pitchFamily="50" charset="-128"/>
              <a:cs typeface="Meiryo UI" pitchFamily="50" charset="-128"/>
            </a:endParaRPr>
          </a:p>
          <a:p>
            <a:endParaRPr lang="en-US" altLang="ja-JP" sz="2000" dirty="0" smtClean="0">
              <a:latin typeface="Meiryo UI" pitchFamily="50" charset="-128"/>
              <a:ea typeface="Meiryo UI" pitchFamily="50" charset="-128"/>
              <a:cs typeface="Meiryo UI" pitchFamily="50" charset="-128"/>
            </a:endParaRPr>
          </a:p>
          <a:p>
            <a:endParaRPr lang="en-US" altLang="ja-JP" sz="2000" dirty="0">
              <a:latin typeface="Meiryo UI" pitchFamily="50" charset="-128"/>
              <a:ea typeface="Meiryo UI" pitchFamily="50" charset="-128"/>
              <a:cs typeface="Meiryo UI" pitchFamily="50" charset="-128"/>
            </a:endParaRPr>
          </a:p>
          <a:p>
            <a:endParaRPr lang="en-US" altLang="ja-JP" sz="2000" dirty="0" smtClean="0">
              <a:latin typeface="Meiryo UI" pitchFamily="50" charset="-128"/>
              <a:ea typeface="Meiryo UI" pitchFamily="50" charset="-128"/>
              <a:cs typeface="Meiryo UI" pitchFamily="50" charset="-128"/>
            </a:endParaRPr>
          </a:p>
          <a:p>
            <a:endParaRPr lang="en-US" altLang="ja-JP" sz="2000" dirty="0">
              <a:latin typeface="Meiryo UI" pitchFamily="50" charset="-128"/>
              <a:ea typeface="Meiryo UI" pitchFamily="50" charset="-128"/>
              <a:cs typeface="Meiryo UI" pitchFamily="50" charset="-128"/>
            </a:endParaRPr>
          </a:p>
          <a:p>
            <a:endParaRPr lang="en-US" altLang="ja-JP" sz="2000" dirty="0" smtClean="0">
              <a:latin typeface="Meiryo UI" pitchFamily="50" charset="-128"/>
              <a:ea typeface="Meiryo UI" pitchFamily="50" charset="-128"/>
              <a:cs typeface="Meiryo UI" pitchFamily="50" charset="-128"/>
            </a:endParaRPr>
          </a:p>
          <a:p>
            <a:r>
              <a:rPr lang="en-US" altLang="ja-JP" sz="2000" dirty="0" smtClean="0">
                <a:latin typeface="Meiryo UI" pitchFamily="50" charset="-128"/>
                <a:ea typeface="Meiryo UI" pitchFamily="50" charset="-128"/>
                <a:cs typeface="Meiryo UI" pitchFamily="50" charset="-128"/>
              </a:rPr>
              <a:t>STL</a:t>
            </a:r>
            <a:r>
              <a:rPr lang="ja-JP" altLang="en-US" sz="2000" dirty="0" smtClean="0">
                <a:latin typeface="Meiryo UI" pitchFamily="50" charset="-128"/>
                <a:ea typeface="Meiryo UI" pitchFamily="50" charset="-128"/>
                <a:cs typeface="Meiryo UI" pitchFamily="50" charset="-128"/>
              </a:rPr>
              <a:t>と</a:t>
            </a:r>
            <a:r>
              <a:rPr lang="en-US" altLang="ja-JP" sz="2000" dirty="0" smtClean="0">
                <a:latin typeface="Meiryo UI" pitchFamily="50" charset="-128"/>
                <a:ea typeface="Meiryo UI" pitchFamily="50" charset="-128"/>
                <a:cs typeface="Meiryo UI" pitchFamily="50" charset="-128"/>
              </a:rPr>
              <a:t>Generic</a:t>
            </a:r>
            <a:r>
              <a:rPr lang="ja-JP" altLang="en-US" sz="2000" dirty="0" smtClean="0">
                <a:latin typeface="Meiryo UI" pitchFamily="50" charset="-128"/>
                <a:ea typeface="Meiryo UI" pitchFamily="50" charset="-128"/>
                <a:cs typeface="Meiryo UI" pitchFamily="50" charset="-128"/>
              </a:rPr>
              <a:t>では同じ機能でも名前が一致しないもの</a:t>
            </a:r>
            <a:r>
              <a:rPr lang="ja-JP" altLang="en-US" sz="2000" dirty="0">
                <a:latin typeface="Meiryo UI" pitchFamily="50" charset="-128"/>
                <a:ea typeface="Meiryo UI" pitchFamily="50" charset="-128"/>
                <a:cs typeface="Meiryo UI" pitchFamily="50" charset="-128"/>
              </a:rPr>
              <a:t>の方</a:t>
            </a:r>
            <a:r>
              <a:rPr lang="ja-JP" altLang="en-US" sz="2000" dirty="0" smtClean="0">
                <a:latin typeface="Meiryo UI" pitchFamily="50" charset="-128"/>
                <a:ea typeface="Meiryo UI" pitchFamily="50" charset="-128"/>
                <a:cs typeface="Meiryo UI" pitchFamily="50" charset="-128"/>
              </a:rPr>
              <a:t>が多い。</a:t>
            </a:r>
            <a:endParaRPr lang="en-US" altLang="ja-JP" sz="2000" dirty="0" smtClean="0">
              <a:latin typeface="Meiryo UI" pitchFamily="50" charset="-128"/>
              <a:ea typeface="Meiryo UI" pitchFamily="50" charset="-128"/>
              <a:cs typeface="Meiryo UI" pitchFamily="50" charset="-128"/>
            </a:endParaRPr>
          </a:p>
          <a:p>
            <a:r>
              <a:rPr lang="en-US" altLang="ja-JP" sz="2000" dirty="0" smtClean="0">
                <a:latin typeface="Meiryo UI" pitchFamily="50" charset="-128"/>
                <a:ea typeface="Meiryo UI" pitchFamily="50" charset="-128"/>
                <a:cs typeface="Meiryo UI" pitchFamily="50" charset="-128"/>
              </a:rPr>
              <a:t>vector</a:t>
            </a:r>
            <a:r>
              <a:rPr lang="ja-JP" altLang="en-US" sz="2000" dirty="0" smtClean="0">
                <a:latin typeface="Meiryo UI" pitchFamily="50" charset="-128"/>
                <a:ea typeface="Meiryo UI" pitchFamily="50" charset="-128"/>
                <a:cs typeface="Meiryo UI" pitchFamily="50" charset="-128"/>
              </a:rPr>
              <a:t>の</a:t>
            </a:r>
            <a:r>
              <a:rPr lang="en-US" altLang="ja-JP" sz="2000" dirty="0" smtClean="0">
                <a:latin typeface="Meiryo UI" pitchFamily="50" charset="-128"/>
                <a:ea typeface="Meiryo UI" pitchFamily="50" charset="-128"/>
                <a:cs typeface="Meiryo UI" pitchFamily="50" charset="-128"/>
              </a:rPr>
              <a:t>.</a:t>
            </a:r>
            <a:r>
              <a:rPr lang="en-US" altLang="ja-JP" sz="2000" dirty="0" err="1" smtClean="0">
                <a:latin typeface="Meiryo UI" pitchFamily="50" charset="-128"/>
                <a:ea typeface="Meiryo UI" pitchFamily="50" charset="-128"/>
                <a:cs typeface="Meiryo UI" pitchFamily="50" charset="-128"/>
              </a:rPr>
              <a:t>push_back</a:t>
            </a:r>
            <a:r>
              <a:rPr lang="en-US" altLang="ja-JP" sz="2000" dirty="0" smtClean="0">
                <a:latin typeface="Meiryo UI" pitchFamily="50" charset="-128"/>
                <a:ea typeface="Meiryo UI" pitchFamily="50" charset="-128"/>
                <a:cs typeface="Meiryo UI" pitchFamily="50" charset="-128"/>
              </a:rPr>
              <a:t>() </a:t>
            </a:r>
            <a:r>
              <a:rPr lang="ja-JP" altLang="en-US" sz="2000" dirty="0" smtClean="0">
                <a:latin typeface="Meiryo UI" pitchFamily="50" charset="-128"/>
                <a:ea typeface="Meiryo UI" pitchFamily="50" charset="-128"/>
                <a:cs typeface="Meiryo UI" pitchFamily="50" charset="-128"/>
              </a:rPr>
              <a:t>が</a:t>
            </a:r>
            <a:r>
              <a:rPr lang="en-US" altLang="ja-JP" sz="2000" dirty="0" smtClean="0">
                <a:latin typeface="Meiryo UI" pitchFamily="50" charset="-128"/>
                <a:ea typeface="Meiryo UI" pitchFamily="50" charset="-128"/>
                <a:cs typeface="Meiryo UI" pitchFamily="50" charset="-128"/>
              </a:rPr>
              <a:t> List</a:t>
            </a:r>
            <a:r>
              <a:rPr lang="ja-JP" altLang="en-US" sz="2000" dirty="0">
                <a:latin typeface="Meiryo UI" pitchFamily="50" charset="-128"/>
                <a:ea typeface="Meiryo UI" pitchFamily="50" charset="-128"/>
                <a:cs typeface="Meiryo UI" pitchFamily="50" charset="-128"/>
              </a:rPr>
              <a:t>だと</a:t>
            </a:r>
            <a:r>
              <a:rPr lang="en-US" altLang="ja-JP" sz="2000" dirty="0" smtClean="0">
                <a:latin typeface="Meiryo UI" pitchFamily="50" charset="-128"/>
                <a:ea typeface="Meiryo UI" pitchFamily="50" charset="-128"/>
                <a:cs typeface="Meiryo UI" pitchFamily="50" charset="-128"/>
              </a:rPr>
              <a:t>.add()</a:t>
            </a:r>
            <a:r>
              <a:rPr lang="ja-JP" altLang="en-US" sz="2000" dirty="0" smtClean="0">
                <a:latin typeface="Meiryo UI" pitchFamily="50" charset="-128"/>
                <a:ea typeface="Meiryo UI" pitchFamily="50" charset="-128"/>
                <a:cs typeface="Meiryo UI" pitchFamily="50" charset="-128"/>
              </a:rPr>
              <a:t>になっていたりリファレンスを見なくては同じ機能だと気づかないという事がざらにある。</a:t>
            </a:r>
            <a:endParaRPr lang="en-US" altLang="ja-JP" sz="2000" dirty="0" smtClean="0">
              <a:latin typeface="Meiryo UI" pitchFamily="50" charset="-128"/>
              <a:ea typeface="Meiryo UI" pitchFamily="50" charset="-128"/>
              <a:cs typeface="Meiryo UI" pitchFamily="50" charset="-128"/>
            </a:endParaRPr>
          </a:p>
          <a:p>
            <a:pPr marL="0" indent="0">
              <a:buNone/>
            </a:pPr>
            <a:endParaRPr lang="en-US" altLang="ja-JP" sz="2400" dirty="0"/>
          </a:p>
          <a:p>
            <a:pPr marL="0" indent="0">
              <a:buNone/>
            </a:pPr>
            <a:endParaRPr lang="en-US" altLang="ja-JP" sz="2400" dirty="0" smtClean="0"/>
          </a:p>
          <a:p>
            <a:pPr marL="0" indent="0">
              <a:buNone/>
            </a:pPr>
            <a:endParaRPr lang="en-US" altLang="ja-JP" sz="2400" dirty="0"/>
          </a:p>
          <a:p>
            <a:pPr marL="0" indent="0">
              <a:buNone/>
            </a:pPr>
            <a:endParaRPr lang="en-US" altLang="ja-JP" sz="2400" dirty="0" smtClean="0"/>
          </a:p>
          <a:p>
            <a:pPr marL="0" indent="0">
              <a:buNone/>
            </a:pPr>
            <a:endParaRPr lang="en-US" altLang="ja-JP" sz="2400" dirty="0" smtClean="0"/>
          </a:p>
          <a:p>
            <a:pPr marL="0" indent="0">
              <a:buNone/>
            </a:pPr>
            <a:endParaRPr lang="en-US" altLang="ja-JP" sz="2400" dirty="0"/>
          </a:p>
          <a:p>
            <a:pPr marL="0" indent="0">
              <a:buNone/>
            </a:pPr>
            <a:endParaRPr lang="en-US" altLang="ja-JP" sz="2400" dirty="0" smtClean="0"/>
          </a:p>
          <a:p>
            <a:pPr marL="0" indent="0">
              <a:buNone/>
            </a:pPr>
            <a:endParaRPr lang="en-US" altLang="ja-JP"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418" y="1412776"/>
            <a:ext cx="7836054" cy="218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表 5"/>
          <p:cNvGraphicFramePr>
            <a:graphicFrameLocks noGrp="1"/>
          </p:cNvGraphicFramePr>
          <p:nvPr>
            <p:extLst>
              <p:ext uri="{D42A27DB-BD31-4B8C-83A1-F6EECF244321}">
                <p14:modId xmlns:p14="http://schemas.microsoft.com/office/powerpoint/2010/main" val="1303949995"/>
              </p:ext>
            </p:extLst>
          </p:nvPr>
        </p:nvGraphicFramePr>
        <p:xfrm>
          <a:off x="1004568" y="3717032"/>
          <a:ext cx="7815903" cy="1112520"/>
        </p:xfrm>
        <a:graphic>
          <a:graphicData uri="http://schemas.openxmlformats.org/drawingml/2006/table">
            <a:tbl>
              <a:tblPr firstRow="1" bandRow="1">
                <a:tableStyleId>{21E4AEA4-8DFA-4A89-87EB-49C32662AFE0}</a:tableStyleId>
              </a:tblPr>
              <a:tblGrid>
                <a:gridCol w="2605301"/>
                <a:gridCol w="2605301"/>
                <a:gridCol w="2605301"/>
              </a:tblGrid>
              <a:tr h="370840">
                <a:tc>
                  <a:txBody>
                    <a:bodyPr/>
                    <a:lstStyle/>
                    <a:p>
                      <a:r>
                        <a:rPr kumimoji="1" lang="ja-JP" altLang="en-US" dirty="0" smtClean="0">
                          <a:latin typeface="Meiryo UI" pitchFamily="50" charset="-128"/>
                          <a:ea typeface="Meiryo UI" pitchFamily="50" charset="-128"/>
                          <a:cs typeface="Meiryo UI" pitchFamily="50" charset="-128"/>
                        </a:rPr>
                        <a:t>コレクションの名前</a:t>
                      </a:r>
                      <a:endParaRPr kumimoji="1" lang="ja-JP" altLang="en-US" dirty="0">
                        <a:latin typeface="Meiryo UI" pitchFamily="50" charset="-128"/>
                        <a:ea typeface="Meiryo UI" pitchFamily="50" charset="-128"/>
                        <a:cs typeface="Meiryo UI" pitchFamily="50" charset="-128"/>
                      </a:endParaRPr>
                    </a:p>
                  </a:txBody>
                  <a:tcPr/>
                </a:tc>
                <a:tc>
                  <a:txBody>
                    <a:bodyPr/>
                    <a:lstStyle/>
                    <a:p>
                      <a:r>
                        <a:rPr kumimoji="1" lang="en-US" altLang="ja-JP" dirty="0" smtClean="0">
                          <a:latin typeface="Meiryo UI" pitchFamily="50" charset="-128"/>
                          <a:ea typeface="Meiryo UI" pitchFamily="50" charset="-128"/>
                          <a:cs typeface="Meiryo UI" pitchFamily="50" charset="-128"/>
                        </a:rPr>
                        <a:t>STL</a:t>
                      </a:r>
                      <a:endParaRPr kumimoji="1" lang="ja-JP" altLang="en-US" dirty="0">
                        <a:latin typeface="Meiryo UI" pitchFamily="50" charset="-128"/>
                        <a:ea typeface="Meiryo UI" pitchFamily="50" charset="-128"/>
                        <a:cs typeface="Meiryo UI" pitchFamily="50" charset="-128"/>
                      </a:endParaRPr>
                    </a:p>
                  </a:txBody>
                  <a:tcPr/>
                </a:tc>
                <a:tc>
                  <a:txBody>
                    <a:bodyPr/>
                    <a:lstStyle/>
                    <a:p>
                      <a:r>
                        <a:rPr kumimoji="1" lang="en-US" altLang="ja-JP" dirty="0" smtClean="0">
                          <a:latin typeface="Meiryo UI" pitchFamily="50" charset="-128"/>
                          <a:ea typeface="Meiryo UI" pitchFamily="50" charset="-128"/>
                          <a:cs typeface="Meiryo UI" pitchFamily="50" charset="-128"/>
                        </a:rPr>
                        <a:t>Generic</a:t>
                      </a:r>
                      <a:endParaRPr kumimoji="1" lang="ja-JP" altLang="en-US" dirty="0">
                        <a:latin typeface="Meiryo UI" pitchFamily="50" charset="-128"/>
                        <a:ea typeface="Meiryo UI" pitchFamily="50" charset="-128"/>
                        <a:cs typeface="Meiryo UI" pitchFamily="50" charset="-128"/>
                      </a:endParaRPr>
                    </a:p>
                  </a:txBody>
                  <a:tcPr/>
                </a:tc>
              </a:tr>
              <a:tr h="370840">
                <a:tc>
                  <a:txBody>
                    <a:bodyPr/>
                    <a:lstStyle/>
                    <a:p>
                      <a:r>
                        <a:rPr kumimoji="1" lang="ja-JP" altLang="en-US" dirty="0" smtClean="0">
                          <a:latin typeface="Meiryo UI" pitchFamily="50" charset="-128"/>
                          <a:ea typeface="Meiryo UI" pitchFamily="50" charset="-128"/>
                          <a:cs typeface="Meiryo UI" pitchFamily="50" charset="-128"/>
                        </a:rPr>
                        <a:t>配列リスト</a:t>
                      </a:r>
                      <a:endParaRPr kumimoji="1" lang="ja-JP" altLang="en-US" dirty="0">
                        <a:latin typeface="Meiryo UI" pitchFamily="50" charset="-128"/>
                        <a:ea typeface="Meiryo UI" pitchFamily="50" charset="-128"/>
                        <a:cs typeface="Meiryo UI" pitchFamily="50" charset="-128"/>
                      </a:endParaRPr>
                    </a:p>
                  </a:txBody>
                  <a:tcPr/>
                </a:tc>
                <a:tc>
                  <a:txBody>
                    <a:bodyPr/>
                    <a:lstStyle/>
                    <a:p>
                      <a:r>
                        <a:rPr kumimoji="1" lang="en-US" altLang="ja-JP" dirty="0" smtClean="0">
                          <a:latin typeface="Meiryo UI" pitchFamily="50" charset="-128"/>
                          <a:ea typeface="Meiryo UI" pitchFamily="50" charset="-128"/>
                          <a:cs typeface="Meiryo UI" pitchFamily="50" charset="-128"/>
                        </a:rPr>
                        <a:t>vector</a:t>
                      </a:r>
                      <a:endParaRPr kumimoji="1" lang="ja-JP" altLang="en-US" dirty="0">
                        <a:latin typeface="Meiryo UI" pitchFamily="50" charset="-128"/>
                        <a:ea typeface="Meiryo UI" pitchFamily="50" charset="-128"/>
                        <a:cs typeface="Meiryo UI" pitchFamily="50" charset="-128"/>
                      </a:endParaRPr>
                    </a:p>
                  </a:txBody>
                  <a:tcPr/>
                </a:tc>
                <a:tc>
                  <a:txBody>
                    <a:bodyPr/>
                    <a:lstStyle/>
                    <a:p>
                      <a:r>
                        <a:rPr kumimoji="1" lang="en-US" altLang="ja-JP" dirty="0" smtClean="0">
                          <a:latin typeface="Meiryo UI" pitchFamily="50" charset="-128"/>
                          <a:ea typeface="Meiryo UI" pitchFamily="50" charset="-128"/>
                          <a:cs typeface="Meiryo UI" pitchFamily="50" charset="-128"/>
                        </a:rPr>
                        <a:t>List</a:t>
                      </a:r>
                      <a:endParaRPr kumimoji="1" lang="ja-JP" altLang="en-US" dirty="0">
                        <a:latin typeface="Meiryo UI" pitchFamily="50" charset="-128"/>
                        <a:ea typeface="Meiryo UI" pitchFamily="50" charset="-128"/>
                        <a:cs typeface="Meiryo UI" pitchFamily="50" charset="-128"/>
                      </a:endParaRPr>
                    </a:p>
                  </a:txBody>
                  <a:tcPr/>
                </a:tc>
              </a:tr>
              <a:tr h="370840">
                <a:tc>
                  <a:txBody>
                    <a:bodyPr/>
                    <a:lstStyle/>
                    <a:p>
                      <a:r>
                        <a:rPr kumimoji="1" lang="ja-JP" altLang="en-US" dirty="0" smtClean="0">
                          <a:latin typeface="Meiryo UI" pitchFamily="50" charset="-128"/>
                          <a:ea typeface="Meiryo UI" pitchFamily="50" charset="-128"/>
                          <a:cs typeface="Meiryo UI" pitchFamily="50" charset="-128"/>
                        </a:rPr>
                        <a:t>双方向連結リスト</a:t>
                      </a:r>
                      <a:endParaRPr kumimoji="1" lang="ja-JP" altLang="en-US" dirty="0">
                        <a:latin typeface="Meiryo UI" pitchFamily="50" charset="-128"/>
                        <a:ea typeface="Meiryo UI" pitchFamily="50" charset="-128"/>
                        <a:cs typeface="Meiryo UI" pitchFamily="50" charset="-128"/>
                      </a:endParaRPr>
                    </a:p>
                  </a:txBody>
                  <a:tcPr/>
                </a:tc>
                <a:tc>
                  <a:txBody>
                    <a:bodyPr/>
                    <a:lstStyle/>
                    <a:p>
                      <a:r>
                        <a:rPr kumimoji="1" lang="en-US" altLang="ja-JP" dirty="0" smtClean="0">
                          <a:latin typeface="Meiryo UI" pitchFamily="50" charset="-128"/>
                          <a:ea typeface="Meiryo UI" pitchFamily="50" charset="-128"/>
                          <a:cs typeface="Meiryo UI" pitchFamily="50" charset="-128"/>
                        </a:rPr>
                        <a:t>list</a:t>
                      </a:r>
                      <a:endParaRPr kumimoji="1" lang="ja-JP" altLang="en-US" dirty="0">
                        <a:latin typeface="Meiryo UI" pitchFamily="50" charset="-128"/>
                        <a:ea typeface="Meiryo UI" pitchFamily="50" charset="-128"/>
                        <a:cs typeface="Meiryo UI" pitchFamily="50" charset="-128"/>
                      </a:endParaRPr>
                    </a:p>
                  </a:txBody>
                  <a:tcPr/>
                </a:tc>
                <a:tc>
                  <a:txBody>
                    <a:bodyPr/>
                    <a:lstStyle/>
                    <a:p>
                      <a:r>
                        <a:rPr kumimoji="1" lang="en-US" altLang="ja-JP" dirty="0" err="1" smtClean="0">
                          <a:latin typeface="Meiryo UI" pitchFamily="50" charset="-128"/>
                          <a:ea typeface="Meiryo UI" pitchFamily="50" charset="-128"/>
                          <a:cs typeface="Meiryo UI" pitchFamily="50" charset="-128"/>
                        </a:rPr>
                        <a:t>LinkedList</a:t>
                      </a:r>
                      <a:endParaRPr kumimoji="1" lang="ja-JP" altLang="en-US" dirty="0">
                        <a:latin typeface="Meiryo UI" pitchFamily="50" charset="-128"/>
                        <a:ea typeface="Meiryo UI" pitchFamily="50" charset="-128"/>
                        <a:cs typeface="Meiryo UI" pitchFamily="50" charset="-128"/>
                      </a:endParaRPr>
                    </a:p>
                  </a:txBody>
                  <a:tcPr/>
                </a:tc>
              </a:tr>
            </a:tbl>
          </a:graphicData>
        </a:graphic>
      </p:graphicFrame>
    </p:spTree>
    <p:extLst>
      <p:ext uri="{BB962C8B-B14F-4D97-AF65-F5344CB8AC3E}">
        <p14:creationId xmlns:p14="http://schemas.microsoft.com/office/powerpoint/2010/main" val="54979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シェーダーについて</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dirty="0" smtClean="0"/>
              <a:t>開発体験者の嘆き</a:t>
            </a:r>
            <a:endParaRPr lang="en-US" altLang="ja-JP" dirty="0" smtClean="0"/>
          </a:p>
          <a:p>
            <a:pPr lvl="1"/>
            <a:r>
              <a:rPr lang="en-US" altLang="ja-JP" sz="2400" dirty="0" smtClean="0">
                <a:latin typeface="メイリオ" pitchFamily="50" charset="-128"/>
                <a:ea typeface="メイリオ" pitchFamily="50" charset="-128"/>
                <a:cs typeface="メイリオ" pitchFamily="50" charset="-128"/>
              </a:rPr>
              <a:t>Unity</a:t>
            </a:r>
            <a:r>
              <a:rPr lang="ja-JP" altLang="en-US" sz="2400" dirty="0" smtClean="0">
                <a:latin typeface="メイリオ" pitchFamily="50" charset="-128"/>
                <a:ea typeface="メイリオ" pitchFamily="50" charset="-128"/>
                <a:cs typeface="メイリオ" pitchFamily="50" charset="-128"/>
              </a:rPr>
              <a:t>のコレ</a:t>
            </a:r>
            <a:r>
              <a:rPr lang="en-US" altLang="ja-JP" sz="2400" dirty="0" smtClean="0">
                <a:latin typeface="メイリオ" pitchFamily="50" charset="-128"/>
                <a:ea typeface="メイリオ" pitchFamily="50" charset="-128"/>
                <a:cs typeface="メイリオ" pitchFamily="50" charset="-128"/>
              </a:rPr>
              <a:t>(</a:t>
            </a:r>
            <a:r>
              <a:rPr lang="ja-JP" altLang="en-US" sz="2400" dirty="0" smtClean="0">
                <a:latin typeface="メイリオ" pitchFamily="50" charset="-128"/>
                <a:ea typeface="メイリオ" pitchFamily="50" charset="-128"/>
                <a:cs typeface="メイリオ" pitchFamily="50" charset="-128"/>
              </a:rPr>
              <a:t>シェーダー</a:t>
            </a:r>
            <a:r>
              <a:rPr lang="en-US" altLang="ja-JP" sz="2400" dirty="0" smtClean="0">
                <a:latin typeface="メイリオ" pitchFamily="50" charset="-128"/>
                <a:ea typeface="メイリオ" pitchFamily="50" charset="-128"/>
                <a:cs typeface="メイリオ" pitchFamily="50" charset="-128"/>
              </a:rPr>
              <a:t>)……</a:t>
            </a:r>
          </a:p>
          <a:p>
            <a:pPr lvl="1"/>
            <a:r>
              <a:rPr lang="ja-JP" altLang="en-US" sz="2400" dirty="0" smtClean="0">
                <a:latin typeface="メイリオ" pitchFamily="50" charset="-128"/>
                <a:ea typeface="メイリオ" pitchFamily="50" charset="-128"/>
                <a:cs typeface="メイリオ" pitchFamily="50" charset="-128"/>
              </a:rPr>
              <a:t>ホント、何なんでしょうこれ</a:t>
            </a:r>
            <a:r>
              <a:rPr lang="en-US" altLang="ja-JP" sz="2400" dirty="0" smtClean="0">
                <a:latin typeface="メイリオ" pitchFamily="50" charset="-128"/>
                <a:ea typeface="メイリオ" pitchFamily="50" charset="-128"/>
                <a:cs typeface="メイリオ" pitchFamily="50" charset="-128"/>
              </a:rPr>
              <a:t>……(´ 0ω0)</a:t>
            </a:r>
          </a:p>
          <a:p>
            <a:pPr lvl="1"/>
            <a:r>
              <a:rPr lang="ja-JP" altLang="en-US" sz="2400" dirty="0">
                <a:latin typeface="メイリオ" pitchFamily="50" charset="-128"/>
                <a:ea typeface="メイリオ" pitchFamily="50" charset="-128"/>
                <a:cs typeface="メイリオ" pitchFamily="50" charset="-128"/>
              </a:rPr>
              <a:t>こんな</a:t>
            </a:r>
            <a:r>
              <a:rPr lang="ja-JP" altLang="en-US" sz="2400" dirty="0" smtClean="0">
                <a:latin typeface="メイリオ" pitchFamily="50" charset="-128"/>
                <a:ea typeface="メイリオ" pitchFamily="50" charset="-128"/>
                <a:cs typeface="メイリオ" pitchFamily="50" charset="-128"/>
              </a:rPr>
              <a:t>の</a:t>
            </a:r>
            <a:r>
              <a:rPr lang="en-US" altLang="ja-JP" sz="2400" dirty="0" smtClean="0">
                <a:latin typeface="メイリオ" pitchFamily="50" charset="-128"/>
                <a:ea typeface="メイリオ" pitchFamily="50" charset="-128"/>
                <a:cs typeface="メイリオ" pitchFamily="50" charset="-128"/>
              </a:rPr>
              <a:t>Cg</a:t>
            </a:r>
            <a:r>
              <a:rPr lang="ja-JP" altLang="en-US" sz="2400" dirty="0" smtClean="0">
                <a:latin typeface="メイリオ" pitchFamily="50" charset="-128"/>
                <a:ea typeface="メイリオ" pitchFamily="50" charset="-128"/>
                <a:cs typeface="メイリオ" pitchFamily="50" charset="-128"/>
              </a:rPr>
              <a:t>でも</a:t>
            </a:r>
            <a:r>
              <a:rPr lang="en-US" altLang="ja-JP" sz="2400" dirty="0" smtClean="0">
                <a:latin typeface="メイリオ" pitchFamily="50" charset="-128"/>
                <a:ea typeface="メイリオ" pitchFamily="50" charset="-128"/>
                <a:cs typeface="メイリオ" pitchFamily="50" charset="-128"/>
              </a:rPr>
              <a:t>HLSL</a:t>
            </a:r>
            <a:r>
              <a:rPr lang="ja-JP" altLang="en-US" sz="2400" dirty="0" smtClean="0">
                <a:latin typeface="メイリオ" pitchFamily="50" charset="-128"/>
                <a:ea typeface="メイリオ" pitchFamily="50" charset="-128"/>
                <a:cs typeface="メイリオ" pitchFamily="50" charset="-128"/>
              </a:rPr>
              <a:t>でもないわ！</a:t>
            </a:r>
            <a:endParaRPr lang="en-US" altLang="ja-JP" sz="2400" dirty="0" smtClean="0">
              <a:latin typeface="メイリオ" pitchFamily="50" charset="-128"/>
              <a:ea typeface="メイリオ" pitchFamily="50" charset="-128"/>
              <a:cs typeface="メイリオ" pitchFamily="50" charset="-128"/>
            </a:endParaRPr>
          </a:p>
          <a:p>
            <a:pPr lvl="1"/>
            <a:r>
              <a:rPr lang="ja-JP" altLang="en-US" sz="2400" dirty="0">
                <a:latin typeface="メイリオ" pitchFamily="50" charset="-128"/>
                <a:ea typeface="メイリオ" pitchFamily="50" charset="-128"/>
                <a:cs typeface="メイリオ" pitchFamily="50" charset="-128"/>
              </a:rPr>
              <a:t>ただ</a:t>
            </a:r>
            <a:r>
              <a:rPr lang="ja-JP" altLang="en-US" sz="2400" dirty="0" smtClean="0">
                <a:latin typeface="メイリオ" pitchFamily="50" charset="-128"/>
                <a:ea typeface="メイリオ" pitchFamily="50" charset="-128"/>
                <a:cs typeface="メイリオ" pitchFamily="50" charset="-128"/>
              </a:rPr>
              <a:t>の魔改造言語よ！</a:t>
            </a:r>
            <a:endParaRPr lang="en-US" altLang="ja-JP" sz="2400" dirty="0" smtClean="0">
              <a:latin typeface="メイリオ" pitchFamily="50" charset="-128"/>
              <a:ea typeface="メイリオ" pitchFamily="50" charset="-128"/>
              <a:cs typeface="メイリオ" pitchFamily="50" charset="-128"/>
            </a:endParaRPr>
          </a:p>
          <a:p>
            <a:pPr lvl="1"/>
            <a:r>
              <a:rPr lang="ja-JP" altLang="en-US" sz="2400" dirty="0" smtClean="0">
                <a:latin typeface="メイリオ" pitchFamily="50" charset="-128"/>
                <a:ea typeface="メイリオ" pitchFamily="50" charset="-128"/>
                <a:cs typeface="メイリオ" pitchFamily="50" charset="-128"/>
              </a:rPr>
              <a:t>挙動がリファレンスに無い関数が</a:t>
            </a:r>
            <a:r>
              <a:rPr lang="en-US" altLang="ja-JP" sz="2400" dirty="0" smtClean="0">
                <a:latin typeface="メイリオ" pitchFamily="50" charset="-128"/>
                <a:ea typeface="メイリオ" pitchFamily="50" charset="-128"/>
                <a:cs typeface="メイリオ" pitchFamily="50" charset="-128"/>
              </a:rPr>
              <a:t>…</a:t>
            </a:r>
            <a:r>
              <a:rPr lang="ja-JP" altLang="en-US" sz="2400" dirty="0" smtClean="0">
                <a:latin typeface="メイリオ" pitchFamily="50" charset="-128"/>
                <a:ea typeface="メイリオ" pitchFamily="50" charset="-128"/>
                <a:cs typeface="メイリオ" pitchFamily="50" charset="-128"/>
              </a:rPr>
              <a:t>！</a:t>
            </a:r>
            <a:endParaRPr lang="en-US" altLang="ja-JP" sz="2400" dirty="0" smtClean="0">
              <a:latin typeface="メイリオ" pitchFamily="50" charset="-128"/>
              <a:ea typeface="メイリオ" pitchFamily="50" charset="-128"/>
              <a:cs typeface="メイリオ" pitchFamily="50" charset="-128"/>
            </a:endParaRPr>
          </a:p>
          <a:p>
            <a:endParaRPr lang="en-US" altLang="ja-JP" dirty="0" smtClean="0"/>
          </a:p>
          <a:p>
            <a:r>
              <a:rPr lang="ja-JP" altLang="en-US" dirty="0" smtClean="0"/>
              <a:t>そろそろ真面目に始めます</a:t>
            </a:r>
            <a:endParaRPr lang="en-US" altLang="ja-JP"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Tree>
    <p:extLst>
      <p:ext uri="{BB962C8B-B14F-4D97-AF65-F5344CB8AC3E}">
        <p14:creationId xmlns:p14="http://schemas.microsoft.com/office/powerpoint/2010/main" val="61477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Unity</a:t>
            </a:r>
            <a:r>
              <a:rPr kumimoji="1" lang="ja-JP" altLang="en-US" dirty="0" smtClean="0"/>
              <a:t>のシェーダの種類</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dirty="0" smtClean="0"/>
              <a:t>頂点</a:t>
            </a:r>
            <a:r>
              <a:rPr lang="en-US" altLang="ja-JP" dirty="0" smtClean="0"/>
              <a:t>/</a:t>
            </a:r>
            <a:r>
              <a:rPr lang="ja-JP" altLang="en-US" dirty="0" smtClean="0"/>
              <a:t>フラグメントシェーダー</a:t>
            </a:r>
            <a:endParaRPr lang="en-US" altLang="ja-JP" dirty="0" smtClean="0"/>
          </a:p>
          <a:p>
            <a:pPr lvl="1"/>
            <a:r>
              <a:rPr lang="ja-JP" altLang="en-US" sz="2000" dirty="0" smtClean="0">
                <a:latin typeface="Meiryo UI" pitchFamily="50" charset="-128"/>
                <a:ea typeface="Meiryo UI" pitchFamily="50" charset="-128"/>
                <a:cs typeface="Meiryo UI" pitchFamily="50" charset="-128"/>
              </a:rPr>
              <a:t>ライティングの影響を受けない</a:t>
            </a:r>
            <a:endParaRPr lang="en-US" altLang="ja-JP" sz="2000" dirty="0" smtClean="0"/>
          </a:p>
          <a:p>
            <a:pPr lvl="1"/>
            <a:r>
              <a:rPr lang="ja-JP" altLang="en-US" sz="2000" dirty="0">
                <a:latin typeface="Meiryo UI" pitchFamily="50" charset="-128"/>
                <a:ea typeface="Meiryo UI" pitchFamily="50" charset="-128"/>
                <a:cs typeface="Meiryo UI" pitchFamily="50" charset="-128"/>
              </a:rPr>
              <a:t>ポストエフェクトなど</a:t>
            </a:r>
            <a:r>
              <a:rPr lang="ja-JP" altLang="en-US" sz="2000" dirty="0" smtClean="0">
                <a:latin typeface="Meiryo UI" pitchFamily="50" charset="-128"/>
                <a:ea typeface="Meiryo UI" pitchFamily="50" charset="-128"/>
                <a:cs typeface="Meiryo UI" pitchFamily="50" charset="-128"/>
              </a:rPr>
              <a:t>を作成する際に使う</a:t>
            </a:r>
            <a:endParaRPr lang="en-US" altLang="ja-JP" sz="2000" dirty="0" smtClean="0">
              <a:latin typeface="Meiryo UI" pitchFamily="50" charset="-128"/>
              <a:ea typeface="Meiryo UI" pitchFamily="50" charset="-128"/>
              <a:cs typeface="Meiryo UI" pitchFamily="50" charset="-128"/>
            </a:endParaRPr>
          </a:p>
          <a:p>
            <a:pPr lvl="1"/>
            <a:r>
              <a:rPr lang="en-US" altLang="ja-JP" sz="2000" dirty="0" smtClean="0">
                <a:latin typeface="Meiryo UI" pitchFamily="50" charset="-128"/>
                <a:ea typeface="Meiryo UI" pitchFamily="50" charset="-128"/>
                <a:cs typeface="Meiryo UI" pitchFamily="50" charset="-128"/>
              </a:rPr>
              <a:t>Cg/HLSL</a:t>
            </a:r>
            <a:r>
              <a:rPr lang="ja-JP" altLang="en-US" sz="2000" dirty="0" smtClean="0">
                <a:latin typeface="Meiryo UI" pitchFamily="50" charset="-128"/>
                <a:ea typeface="Meiryo UI" pitchFamily="50" charset="-128"/>
                <a:cs typeface="Meiryo UI" pitchFamily="50" charset="-128"/>
              </a:rPr>
              <a:t>と</a:t>
            </a:r>
            <a:r>
              <a:rPr lang="en-US" altLang="ja-JP" sz="2000" dirty="0" err="1" smtClean="0">
                <a:latin typeface="Meiryo UI" pitchFamily="50" charset="-128"/>
                <a:ea typeface="Meiryo UI" pitchFamily="50" charset="-128"/>
                <a:cs typeface="Meiryo UI" pitchFamily="50" charset="-128"/>
              </a:rPr>
              <a:t>ShaderLab</a:t>
            </a:r>
            <a:r>
              <a:rPr lang="ja-JP" altLang="en-US" sz="2000" dirty="0" smtClean="0">
                <a:latin typeface="Meiryo UI" pitchFamily="50" charset="-128"/>
                <a:ea typeface="Meiryo UI" pitchFamily="50" charset="-128"/>
                <a:cs typeface="Meiryo UI" pitchFamily="50" charset="-128"/>
              </a:rPr>
              <a:t>で記述</a:t>
            </a:r>
            <a:endParaRPr lang="en-US" altLang="ja-JP" sz="2000" dirty="0" smtClean="0">
              <a:latin typeface="Meiryo UI" pitchFamily="50" charset="-128"/>
              <a:ea typeface="Meiryo UI" pitchFamily="50" charset="-128"/>
              <a:cs typeface="Meiryo UI" pitchFamily="50" charset="-128"/>
            </a:endParaRPr>
          </a:p>
          <a:p>
            <a:r>
              <a:rPr lang="ja-JP" altLang="en-US" dirty="0" smtClean="0"/>
              <a:t>サーフェスシェーダー</a:t>
            </a:r>
            <a:endParaRPr lang="en-US" altLang="ja-JP" dirty="0" smtClean="0"/>
          </a:p>
          <a:p>
            <a:pPr lvl="1"/>
            <a:r>
              <a:rPr lang="ja-JP" altLang="en-US" sz="2000" dirty="0" smtClean="0">
                <a:latin typeface="Meiryo UI" pitchFamily="50" charset="-128"/>
                <a:ea typeface="Meiryo UI" pitchFamily="50" charset="-128"/>
                <a:cs typeface="Meiryo UI" pitchFamily="50" charset="-128"/>
              </a:rPr>
              <a:t>ライティングの影響を受ける</a:t>
            </a:r>
            <a:endParaRPr lang="en-US" altLang="ja-JP" sz="2000" dirty="0" smtClean="0">
              <a:latin typeface="Meiryo UI" pitchFamily="50" charset="-128"/>
              <a:ea typeface="Meiryo UI" pitchFamily="50" charset="-128"/>
              <a:cs typeface="Meiryo UI" pitchFamily="50" charset="-128"/>
            </a:endParaRPr>
          </a:p>
          <a:p>
            <a:pPr lvl="1"/>
            <a:r>
              <a:rPr lang="en-US" altLang="ja-JP" sz="2000" dirty="0" smtClean="0">
                <a:latin typeface="Meiryo UI" pitchFamily="50" charset="-128"/>
                <a:ea typeface="Meiryo UI" pitchFamily="50" charset="-128"/>
                <a:cs typeface="Meiryo UI" pitchFamily="50" charset="-128"/>
              </a:rPr>
              <a:t>Cg/HLSL</a:t>
            </a:r>
            <a:r>
              <a:rPr lang="ja-JP" altLang="en-US" sz="2000" dirty="0" smtClean="0">
                <a:latin typeface="Meiryo UI" pitchFamily="50" charset="-128"/>
                <a:ea typeface="Meiryo UI" pitchFamily="50" charset="-128"/>
                <a:cs typeface="Meiryo UI" pitchFamily="50" charset="-128"/>
              </a:rPr>
              <a:t>と</a:t>
            </a:r>
            <a:r>
              <a:rPr lang="en-US" altLang="ja-JP" sz="2000" dirty="0" err="1" smtClean="0">
                <a:latin typeface="Meiryo UI" pitchFamily="50" charset="-128"/>
                <a:ea typeface="Meiryo UI" pitchFamily="50" charset="-128"/>
                <a:cs typeface="Meiryo UI" pitchFamily="50" charset="-128"/>
              </a:rPr>
              <a:t>ShaderLab</a:t>
            </a:r>
            <a:r>
              <a:rPr lang="ja-JP" altLang="en-US" sz="2000" dirty="0" smtClean="0">
                <a:latin typeface="Meiryo UI" pitchFamily="50" charset="-128"/>
                <a:ea typeface="Meiryo UI" pitchFamily="50" charset="-128"/>
                <a:cs typeface="Meiryo UI" pitchFamily="50" charset="-128"/>
              </a:rPr>
              <a:t>で記述</a:t>
            </a:r>
            <a:endParaRPr lang="en-US" altLang="ja-JP" sz="2000" dirty="0" smtClean="0">
              <a:latin typeface="Meiryo UI" pitchFamily="50" charset="-128"/>
              <a:ea typeface="Meiryo UI" pitchFamily="50" charset="-128"/>
              <a:cs typeface="Meiryo UI" pitchFamily="50" charset="-128"/>
            </a:endParaRPr>
          </a:p>
          <a:p>
            <a:r>
              <a:rPr lang="ja-JP" altLang="en-US" dirty="0"/>
              <a:t>固定機能</a:t>
            </a:r>
            <a:r>
              <a:rPr lang="ja-JP" altLang="en-US" dirty="0" smtClean="0"/>
              <a:t>シェーダ</a:t>
            </a:r>
            <a:endParaRPr lang="en-US" altLang="ja-JP" dirty="0" smtClean="0"/>
          </a:p>
          <a:p>
            <a:pPr lvl="1"/>
            <a:r>
              <a:rPr lang="ja-JP" altLang="en-US" sz="2000" dirty="0" smtClean="0">
                <a:latin typeface="Meiryo UI" pitchFamily="50" charset="-128"/>
                <a:ea typeface="Meiryo UI" pitchFamily="50" charset="-128"/>
                <a:cs typeface="Meiryo UI" pitchFamily="50" charset="-128"/>
              </a:rPr>
              <a:t>シェーダーをサポートしていない古いハードで動かす場合に使う</a:t>
            </a:r>
            <a:endParaRPr lang="en-US" altLang="ja-JP" sz="2000" dirty="0" smtClean="0">
              <a:latin typeface="Meiryo UI" pitchFamily="50" charset="-128"/>
              <a:ea typeface="Meiryo UI" pitchFamily="50" charset="-128"/>
              <a:cs typeface="Meiryo UI" pitchFamily="50" charset="-128"/>
            </a:endParaRPr>
          </a:p>
          <a:p>
            <a:pPr lvl="1"/>
            <a:r>
              <a:rPr lang="en-US" altLang="ja-JP" sz="2000" dirty="0" err="1" smtClean="0">
                <a:latin typeface="Meiryo UI" pitchFamily="50" charset="-128"/>
                <a:ea typeface="Meiryo UI" pitchFamily="50" charset="-128"/>
                <a:cs typeface="Meiryo UI" pitchFamily="50" charset="-128"/>
              </a:rPr>
              <a:t>ShaderLab</a:t>
            </a:r>
            <a:r>
              <a:rPr lang="ja-JP" altLang="en-US" sz="2000" dirty="0" smtClean="0">
                <a:latin typeface="Meiryo UI" pitchFamily="50" charset="-128"/>
                <a:ea typeface="Meiryo UI" pitchFamily="50" charset="-128"/>
                <a:cs typeface="Meiryo UI" pitchFamily="50" charset="-128"/>
              </a:rPr>
              <a:t>しか使えない</a:t>
            </a:r>
            <a:endParaRPr lang="en-US" altLang="ja-JP" sz="2000" dirty="0" smtClean="0">
              <a:latin typeface="Meiryo UI" pitchFamily="50" charset="-128"/>
              <a:ea typeface="Meiryo UI" pitchFamily="50" charset="-128"/>
              <a:cs typeface="Meiryo UI" pitchFamily="50" charset="-128"/>
            </a:endParaRPr>
          </a:p>
          <a:p>
            <a:pPr marL="457200" lvl="1" indent="0">
              <a:buNone/>
            </a:pPr>
            <a:endParaRPr lang="en-US" altLang="ja-JP" sz="2000" dirty="0" smtClean="0">
              <a:latin typeface="Meiryo UI" pitchFamily="50" charset="-128"/>
              <a:ea typeface="Meiryo UI" pitchFamily="50" charset="-128"/>
              <a:cs typeface="Meiryo UI" pitchFamily="50" charset="-128"/>
            </a:endParaRPr>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6" name="テキスト ボックス 5"/>
          <p:cNvSpPr txBox="1"/>
          <p:nvPr/>
        </p:nvSpPr>
        <p:spPr>
          <a:xfrm>
            <a:off x="5148064" y="2924944"/>
            <a:ext cx="3888432" cy="338554"/>
          </a:xfrm>
          <a:prstGeom prst="rect">
            <a:avLst/>
          </a:prstGeom>
          <a:noFill/>
        </p:spPr>
        <p:txBody>
          <a:bodyPr wrap="square" rtlCol="0">
            <a:spAutoFit/>
          </a:bodyPr>
          <a:lstStyle/>
          <a:p>
            <a:r>
              <a:rPr kumimoji="1" lang="en-US" altLang="ja-JP" sz="1600" u="sng" dirty="0" smtClean="0">
                <a:latin typeface="Meiryo UI" pitchFamily="50" charset="-128"/>
                <a:ea typeface="Meiryo UI" pitchFamily="50" charset="-128"/>
                <a:cs typeface="Meiryo UI" pitchFamily="50" charset="-128"/>
              </a:rPr>
              <a:t>※</a:t>
            </a:r>
            <a:r>
              <a:rPr kumimoji="1" lang="en-US" altLang="ja-JP" sz="1600" u="sng" dirty="0" err="1" smtClean="0">
                <a:latin typeface="Meiryo UI" pitchFamily="50" charset="-128"/>
                <a:ea typeface="Meiryo UI" pitchFamily="50" charset="-128"/>
                <a:cs typeface="Meiryo UI" pitchFamily="50" charset="-128"/>
              </a:rPr>
              <a:t>ShaderLab:Unity</a:t>
            </a:r>
            <a:r>
              <a:rPr kumimoji="1" lang="ja-JP" altLang="en-US" sz="1600" u="sng" dirty="0" smtClean="0">
                <a:latin typeface="Meiryo UI" pitchFamily="50" charset="-128"/>
                <a:ea typeface="Meiryo UI" pitchFamily="50" charset="-128"/>
                <a:cs typeface="Meiryo UI" pitchFamily="50" charset="-128"/>
              </a:rPr>
              <a:t>独自のシェーダー言語</a:t>
            </a:r>
            <a:endParaRPr kumimoji="1" lang="ja-JP" altLang="en-US" sz="1600" u="sng"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2855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実際</a:t>
            </a:r>
            <a:r>
              <a:rPr lang="ja-JP" altLang="en-US" dirty="0" smtClean="0"/>
              <a:t>に作ってみて躓いた点</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dirty="0" smtClean="0"/>
              <a:t>結局これは</a:t>
            </a:r>
            <a:r>
              <a:rPr lang="en-US" altLang="ja-JP" dirty="0" smtClean="0"/>
              <a:t>Cg</a:t>
            </a:r>
            <a:r>
              <a:rPr lang="ja-JP" altLang="en-US" dirty="0" err="1" smtClean="0"/>
              <a:t>なの</a:t>
            </a:r>
            <a:r>
              <a:rPr lang="en-US" altLang="ja-JP" dirty="0" smtClean="0"/>
              <a:t>…</a:t>
            </a:r>
            <a:r>
              <a:rPr lang="ja-JP" altLang="en-US" dirty="0" smtClean="0"/>
              <a:t>？</a:t>
            </a:r>
            <a:r>
              <a:rPr lang="en-US" altLang="ja-JP" dirty="0" smtClean="0"/>
              <a:t>HLSL</a:t>
            </a:r>
            <a:r>
              <a:rPr lang="ja-JP" altLang="en-US" dirty="0" err="1" smtClean="0"/>
              <a:t>なの</a:t>
            </a:r>
            <a:r>
              <a:rPr lang="en-US" altLang="ja-JP" dirty="0" smtClean="0"/>
              <a:t>……?</a:t>
            </a:r>
          </a:p>
          <a:p>
            <a:pPr lvl="1"/>
            <a:r>
              <a:rPr lang="ja-JP" altLang="en-US" sz="2000" dirty="0" smtClean="0">
                <a:latin typeface="Meiryo UI" pitchFamily="50" charset="-128"/>
                <a:ea typeface="Meiryo UI" pitchFamily="50" charset="-128"/>
                <a:cs typeface="Meiryo UI" pitchFamily="50" charset="-128"/>
              </a:rPr>
              <a:t>個人的な結論</a:t>
            </a:r>
            <a:r>
              <a:rPr lang="ja-JP" altLang="en-US" sz="2000" dirty="0">
                <a:latin typeface="Meiryo UI" pitchFamily="50" charset="-128"/>
                <a:ea typeface="Meiryo UI" pitchFamily="50" charset="-128"/>
                <a:cs typeface="Meiryo UI" pitchFamily="50" charset="-128"/>
              </a:rPr>
              <a:t>として</a:t>
            </a:r>
            <a:r>
              <a:rPr lang="ja-JP" altLang="en-US" sz="2000" dirty="0" smtClean="0">
                <a:latin typeface="Meiryo UI" pitchFamily="50" charset="-128"/>
                <a:ea typeface="Meiryo UI" pitchFamily="50" charset="-128"/>
                <a:cs typeface="Meiryo UI" pitchFamily="50" charset="-128"/>
              </a:rPr>
              <a:t>は、</a:t>
            </a:r>
            <a:r>
              <a:rPr lang="en-US" altLang="ja-JP" sz="2000" dirty="0" smtClean="0">
                <a:latin typeface="Meiryo UI" pitchFamily="50" charset="-128"/>
                <a:ea typeface="Meiryo UI" pitchFamily="50" charset="-128"/>
                <a:cs typeface="Meiryo UI" pitchFamily="50" charset="-128"/>
              </a:rPr>
              <a:t>『Cg</a:t>
            </a:r>
            <a:r>
              <a:rPr lang="ja-JP" altLang="en-US" sz="2000" dirty="0" smtClean="0">
                <a:latin typeface="Meiryo UI" pitchFamily="50" charset="-128"/>
                <a:ea typeface="Meiryo UI" pitchFamily="50" charset="-128"/>
                <a:cs typeface="Meiryo UI" pitchFamily="50" charset="-128"/>
              </a:rPr>
              <a:t>言語で書</a:t>
            </a:r>
            <a:r>
              <a:rPr lang="ja-JP" altLang="en-US" sz="2000" dirty="0">
                <a:latin typeface="Meiryo UI" pitchFamily="50" charset="-128"/>
                <a:ea typeface="Meiryo UI" pitchFamily="50" charset="-128"/>
                <a:cs typeface="Meiryo UI" pitchFamily="50" charset="-128"/>
              </a:rPr>
              <a:t>ける</a:t>
            </a:r>
            <a:r>
              <a:rPr lang="ja-JP" altLang="en-US" sz="2000" dirty="0" smtClean="0">
                <a:latin typeface="Meiryo UI" pitchFamily="50" charset="-128"/>
                <a:ea typeface="Meiryo UI" pitchFamily="50" charset="-128"/>
                <a:cs typeface="Meiryo UI" pitchFamily="50" charset="-128"/>
              </a:rPr>
              <a:t>部分がある</a:t>
            </a:r>
            <a:r>
              <a:rPr lang="en-US" altLang="ja-JP" sz="2000" dirty="0" smtClean="0">
                <a:latin typeface="Meiryo UI" pitchFamily="50" charset="-128"/>
                <a:ea typeface="Meiryo UI" pitchFamily="50" charset="-128"/>
                <a:cs typeface="Meiryo UI" pitchFamily="50" charset="-128"/>
              </a:rPr>
              <a:t>』</a:t>
            </a:r>
            <a:r>
              <a:rPr lang="ja-JP" altLang="en-US" sz="2000" dirty="0" smtClean="0">
                <a:latin typeface="Meiryo UI" pitchFamily="50" charset="-128"/>
                <a:ea typeface="Meiryo UI" pitchFamily="50" charset="-128"/>
                <a:cs typeface="Meiryo UI" pitchFamily="50" charset="-128"/>
              </a:rPr>
              <a:t>という事になった。</a:t>
            </a:r>
            <a:endParaRPr lang="en-US" altLang="ja-JP" sz="2000" dirty="0" smtClean="0">
              <a:latin typeface="Meiryo UI" pitchFamily="50" charset="-128"/>
              <a:ea typeface="Meiryo UI" pitchFamily="50" charset="-128"/>
              <a:cs typeface="Meiryo UI" pitchFamily="50" charset="-128"/>
            </a:endParaRPr>
          </a:p>
          <a:p>
            <a:pPr lvl="1"/>
            <a:r>
              <a:rPr lang="en-US" altLang="ja-JP" sz="2000" dirty="0" smtClean="0">
                <a:latin typeface="Meiryo UI" pitchFamily="50" charset="-128"/>
                <a:ea typeface="Meiryo UI" pitchFamily="50" charset="-128"/>
                <a:cs typeface="Meiryo UI" pitchFamily="50" charset="-128"/>
              </a:rPr>
              <a:t>HLSL</a:t>
            </a:r>
            <a:r>
              <a:rPr lang="ja-JP" altLang="en-US" sz="2000" dirty="0" smtClean="0">
                <a:latin typeface="Meiryo UI" pitchFamily="50" charset="-128"/>
                <a:ea typeface="Meiryo UI" pitchFamily="50" charset="-128"/>
                <a:cs typeface="Meiryo UI" pitchFamily="50" charset="-128"/>
              </a:rPr>
              <a:t>の書き方も見たが、どちらかと言うと</a:t>
            </a:r>
            <a:r>
              <a:rPr lang="en-US" altLang="ja-JP" sz="2000" dirty="0" smtClean="0">
                <a:latin typeface="Meiryo UI" pitchFamily="50" charset="-128"/>
                <a:ea typeface="Meiryo UI" pitchFamily="50" charset="-128"/>
                <a:cs typeface="Meiryo UI" pitchFamily="50" charset="-128"/>
              </a:rPr>
              <a:t>Cg</a:t>
            </a:r>
            <a:r>
              <a:rPr lang="ja-JP" altLang="en-US" sz="2000" dirty="0" smtClean="0">
                <a:latin typeface="Meiryo UI" pitchFamily="50" charset="-128"/>
                <a:ea typeface="Meiryo UI" pitchFamily="50" charset="-128"/>
                <a:cs typeface="Meiryo UI" pitchFamily="50" charset="-128"/>
              </a:rPr>
              <a:t>の書き方だった。</a:t>
            </a:r>
            <a:endParaRPr lang="en-US" altLang="ja-JP" sz="2000" dirty="0" smtClean="0">
              <a:latin typeface="Meiryo UI" pitchFamily="50" charset="-128"/>
              <a:ea typeface="Meiryo UI" pitchFamily="50" charset="-128"/>
              <a:cs typeface="Meiryo UI" pitchFamily="50" charset="-128"/>
            </a:endParaRPr>
          </a:p>
          <a:p>
            <a:pPr lvl="1"/>
            <a:r>
              <a:rPr lang="ja-JP" altLang="en-US" sz="2000" dirty="0" smtClean="0">
                <a:latin typeface="Meiryo UI" pitchFamily="50" charset="-128"/>
                <a:ea typeface="Meiryo UI" pitchFamily="50" charset="-128"/>
                <a:cs typeface="Meiryo UI" pitchFamily="50" charset="-128"/>
              </a:rPr>
              <a:t>他でシェーダーを書いた経験があると入りやすいのかもしれない。</a:t>
            </a:r>
            <a:endParaRPr lang="en-US" altLang="ja-JP" sz="2000" dirty="0" smtClean="0">
              <a:latin typeface="Meiryo UI" pitchFamily="50" charset="-128"/>
              <a:ea typeface="Meiryo UI" pitchFamily="50" charset="-128"/>
              <a:cs typeface="Meiryo UI" pitchFamily="50" charset="-128"/>
            </a:endParaRPr>
          </a:p>
          <a:p>
            <a:pPr lvl="1"/>
            <a:endParaRPr lang="en-US" altLang="ja-JP" sz="2000" dirty="0" smtClean="0">
              <a:latin typeface="Meiryo UI" pitchFamily="50" charset="-128"/>
              <a:ea typeface="Meiryo UI" pitchFamily="50" charset="-128"/>
              <a:cs typeface="Meiryo UI" pitchFamily="50" charset="-128"/>
            </a:endParaRPr>
          </a:p>
          <a:p>
            <a:r>
              <a:rPr lang="ja-JP" altLang="en-US" dirty="0"/>
              <a:t>スウィズル</a:t>
            </a:r>
            <a:r>
              <a:rPr lang="ja-JP" altLang="en-US" dirty="0" smtClean="0"/>
              <a:t>演算子</a:t>
            </a:r>
            <a:endParaRPr lang="en-US" altLang="ja-JP" dirty="0" smtClean="0"/>
          </a:p>
          <a:p>
            <a:pPr lvl="1"/>
            <a:r>
              <a:rPr lang="ja-JP" altLang="en-US" sz="2000" dirty="0" smtClean="0">
                <a:latin typeface="Meiryo UI" pitchFamily="50" charset="-128"/>
                <a:ea typeface="Meiryo UI" pitchFamily="50" charset="-128"/>
                <a:cs typeface="Meiryo UI" pitchFamily="50" charset="-128"/>
              </a:rPr>
              <a:t>ベクトル</a:t>
            </a:r>
            <a:r>
              <a:rPr lang="ja-JP" altLang="en-US" sz="2000" dirty="0">
                <a:latin typeface="Meiryo UI" pitchFamily="50" charset="-128"/>
                <a:ea typeface="Meiryo UI" pitchFamily="50" charset="-128"/>
                <a:cs typeface="Meiryo UI" pitchFamily="50" charset="-128"/>
              </a:rPr>
              <a:t>の成分を再配置して新しいベクトルを作成する事が</a:t>
            </a:r>
            <a:r>
              <a:rPr lang="ja-JP" altLang="en-US" sz="2000" dirty="0" smtClean="0">
                <a:latin typeface="Meiryo UI" pitchFamily="50" charset="-128"/>
                <a:ea typeface="Meiryo UI" pitchFamily="50" charset="-128"/>
                <a:cs typeface="Meiryo UI" pitchFamily="50" charset="-128"/>
              </a:rPr>
              <a:t>できる演算子</a:t>
            </a:r>
            <a:endParaRPr lang="en-US" altLang="ja-JP" sz="2000" dirty="0" smtClean="0">
              <a:latin typeface="Meiryo UI" pitchFamily="50" charset="-128"/>
              <a:ea typeface="Meiryo UI" pitchFamily="50" charset="-128"/>
              <a:cs typeface="Meiryo UI" pitchFamily="50" charset="-128"/>
            </a:endParaRPr>
          </a:p>
          <a:p>
            <a:pPr lvl="1"/>
            <a:r>
              <a:rPr lang="ja-JP" altLang="en-US" sz="2000" dirty="0" smtClean="0">
                <a:latin typeface="Meiryo UI" pitchFamily="50" charset="-128"/>
                <a:ea typeface="Meiryo UI" pitchFamily="50" charset="-128"/>
                <a:cs typeface="Meiryo UI" pitchFamily="50" charset="-128"/>
              </a:rPr>
              <a:t>文字</a:t>
            </a:r>
            <a:r>
              <a:rPr lang="en-US" altLang="ja-JP" sz="2000" dirty="0" err="1" smtClean="0">
                <a:latin typeface="Meiryo UI" pitchFamily="50" charset="-128"/>
                <a:ea typeface="Meiryo UI" pitchFamily="50" charset="-128"/>
                <a:cs typeface="Meiryo UI" pitchFamily="50" charset="-128"/>
              </a:rPr>
              <a:t>x,y,z,w</a:t>
            </a:r>
            <a:r>
              <a:rPr lang="ja-JP" altLang="en-US" sz="2000" dirty="0" smtClean="0">
                <a:latin typeface="Meiryo UI" pitchFamily="50" charset="-128"/>
                <a:ea typeface="Meiryo UI" pitchFamily="50" charset="-128"/>
                <a:cs typeface="Meiryo UI" pitchFamily="50" charset="-128"/>
              </a:rPr>
              <a:t>はそれぞれ</a:t>
            </a:r>
            <a:r>
              <a:rPr lang="en-US" altLang="ja-JP" sz="2000" dirty="0" smtClean="0">
                <a:latin typeface="Meiryo UI" pitchFamily="50" charset="-128"/>
                <a:ea typeface="Meiryo UI" pitchFamily="50" charset="-128"/>
                <a:cs typeface="Meiryo UI" pitchFamily="50" charset="-128"/>
              </a:rPr>
              <a:t>1,2,3,4</a:t>
            </a:r>
            <a:r>
              <a:rPr lang="ja-JP" altLang="en-US" sz="2000" dirty="0" smtClean="0">
                <a:latin typeface="Meiryo UI" pitchFamily="50" charset="-128"/>
                <a:ea typeface="Meiryo UI" pitchFamily="50" charset="-128"/>
                <a:cs typeface="Meiryo UI" pitchFamily="50" charset="-128"/>
              </a:rPr>
              <a:t>番目を表して、</a:t>
            </a:r>
            <a:r>
              <a:rPr lang="en-US" altLang="ja-JP" sz="2000" dirty="0" err="1" smtClean="0">
                <a:latin typeface="Meiryo UI" pitchFamily="50" charset="-128"/>
                <a:ea typeface="Meiryo UI" pitchFamily="50" charset="-128"/>
                <a:cs typeface="Meiryo UI" pitchFamily="50" charset="-128"/>
              </a:rPr>
              <a:t>r,g,b,a</a:t>
            </a:r>
            <a:r>
              <a:rPr lang="ja-JP" altLang="en-US" sz="2000" dirty="0" smtClean="0">
                <a:latin typeface="Meiryo UI" pitchFamily="50" charset="-128"/>
                <a:ea typeface="Meiryo UI" pitchFamily="50" charset="-128"/>
                <a:cs typeface="Meiryo UI" pitchFamily="50" charset="-128"/>
              </a:rPr>
              <a:t>も同様に使える</a:t>
            </a:r>
            <a:endParaRPr lang="en-US" altLang="ja-JP" sz="2000" dirty="0" smtClean="0">
              <a:latin typeface="Meiryo UI" pitchFamily="50" charset="-128"/>
              <a:ea typeface="Meiryo UI" pitchFamily="50" charset="-128"/>
              <a:cs typeface="Meiryo UI" pitchFamily="50" charset="-128"/>
            </a:endParaRPr>
          </a:p>
          <a:p>
            <a:pPr lvl="1"/>
            <a:r>
              <a:rPr lang="ja-JP" altLang="en-US" sz="2000" dirty="0" smtClean="0">
                <a:latin typeface="Meiryo UI" pitchFamily="50" charset="-128"/>
                <a:ea typeface="Meiryo UI" pitchFamily="50" charset="-128"/>
                <a:cs typeface="Meiryo UI" pitchFamily="50" charset="-128"/>
              </a:rPr>
              <a:t>例</a:t>
            </a:r>
            <a:r>
              <a:rPr lang="en-US" altLang="ja-JP" sz="2000" dirty="0" smtClean="0">
                <a:latin typeface="Meiryo UI" pitchFamily="50" charset="-128"/>
                <a:ea typeface="Meiryo UI" pitchFamily="50" charset="-128"/>
                <a:cs typeface="Meiryo UI" pitchFamily="50" charset="-128"/>
              </a:rPr>
              <a:t>1:float(a).</a:t>
            </a:r>
            <a:r>
              <a:rPr lang="en-US" altLang="ja-JP" sz="2000" dirty="0" err="1" smtClean="0">
                <a:latin typeface="Meiryo UI" pitchFamily="50" charset="-128"/>
                <a:ea typeface="Meiryo UI" pitchFamily="50" charset="-128"/>
                <a:cs typeface="Meiryo UI" pitchFamily="50" charset="-128"/>
              </a:rPr>
              <a:t>xxxx</a:t>
            </a:r>
            <a:r>
              <a:rPr lang="ja-JP" altLang="en-US" sz="2000" dirty="0" smtClean="0">
                <a:latin typeface="Meiryo UI" pitchFamily="50" charset="-128"/>
                <a:ea typeface="Meiryo UI" pitchFamily="50" charset="-128"/>
                <a:cs typeface="Meiryo UI" pitchFamily="50" charset="-128"/>
              </a:rPr>
              <a:t>→</a:t>
            </a:r>
            <a:r>
              <a:rPr lang="en-US" altLang="ja-JP" sz="2000" dirty="0" smtClean="0">
                <a:latin typeface="Meiryo UI" pitchFamily="50" charset="-128"/>
                <a:ea typeface="Meiryo UI" pitchFamily="50" charset="-128"/>
                <a:cs typeface="Meiryo UI" pitchFamily="50" charset="-128"/>
              </a:rPr>
              <a:t>float4(</a:t>
            </a:r>
            <a:r>
              <a:rPr lang="en-US" altLang="ja-JP" sz="2000" dirty="0" err="1" smtClean="0">
                <a:latin typeface="Meiryo UI" pitchFamily="50" charset="-128"/>
                <a:ea typeface="Meiryo UI" pitchFamily="50" charset="-128"/>
                <a:cs typeface="Meiryo UI" pitchFamily="50" charset="-128"/>
              </a:rPr>
              <a:t>a,a,a,a</a:t>
            </a:r>
            <a:r>
              <a:rPr lang="en-US" altLang="ja-JP" sz="2000" dirty="0" smtClean="0">
                <a:latin typeface="Meiryo UI" pitchFamily="50" charset="-128"/>
                <a:ea typeface="Meiryo UI" pitchFamily="50" charset="-128"/>
                <a:cs typeface="Meiryo UI" pitchFamily="50" charset="-128"/>
              </a:rPr>
              <a:t>)</a:t>
            </a:r>
          </a:p>
          <a:p>
            <a:pPr lvl="1"/>
            <a:r>
              <a:rPr lang="ja-JP" altLang="en-US" sz="2000" dirty="0" smtClean="0">
                <a:latin typeface="Meiryo UI" pitchFamily="50" charset="-128"/>
                <a:ea typeface="Meiryo UI" pitchFamily="50" charset="-128"/>
                <a:cs typeface="Meiryo UI" pitchFamily="50" charset="-128"/>
              </a:rPr>
              <a:t>例</a:t>
            </a:r>
            <a:r>
              <a:rPr lang="en-US" altLang="ja-JP" sz="2000" dirty="0" smtClean="0">
                <a:latin typeface="Meiryo UI" pitchFamily="50" charset="-128"/>
                <a:ea typeface="Meiryo UI" pitchFamily="50" charset="-128"/>
                <a:cs typeface="Meiryo UI" pitchFamily="50" charset="-128"/>
              </a:rPr>
              <a:t>2:float3(</a:t>
            </a:r>
            <a:r>
              <a:rPr lang="en-US" altLang="ja-JP" sz="2000" dirty="0" err="1" smtClean="0">
                <a:latin typeface="Meiryo UI" pitchFamily="50" charset="-128"/>
                <a:ea typeface="Meiryo UI" pitchFamily="50" charset="-128"/>
                <a:cs typeface="Meiryo UI" pitchFamily="50" charset="-128"/>
              </a:rPr>
              <a:t>a,b,c</a:t>
            </a:r>
            <a:r>
              <a:rPr lang="en-US" altLang="ja-JP" sz="2000" dirty="0" smtClean="0">
                <a:latin typeface="Meiryo UI" pitchFamily="50" charset="-128"/>
                <a:ea typeface="Meiryo UI" pitchFamily="50" charset="-128"/>
                <a:cs typeface="Meiryo UI" pitchFamily="50" charset="-128"/>
              </a:rPr>
              <a:t>).</a:t>
            </a:r>
            <a:r>
              <a:rPr lang="en-US" altLang="ja-JP" sz="2000" dirty="0" err="1" smtClean="0">
                <a:latin typeface="Meiryo UI" pitchFamily="50" charset="-128"/>
                <a:ea typeface="Meiryo UI" pitchFamily="50" charset="-128"/>
                <a:cs typeface="Meiryo UI" pitchFamily="50" charset="-128"/>
              </a:rPr>
              <a:t>zxy</a:t>
            </a:r>
            <a:r>
              <a:rPr lang="ja-JP" altLang="en-US" sz="2000" dirty="0" smtClean="0">
                <a:latin typeface="Meiryo UI" pitchFamily="50" charset="-128"/>
                <a:ea typeface="Meiryo UI" pitchFamily="50" charset="-128"/>
                <a:cs typeface="Meiryo UI" pitchFamily="50" charset="-128"/>
              </a:rPr>
              <a:t>→</a:t>
            </a:r>
            <a:r>
              <a:rPr lang="en-US" altLang="ja-JP" sz="2000" dirty="0" smtClean="0">
                <a:latin typeface="Meiryo UI" pitchFamily="50" charset="-128"/>
                <a:ea typeface="Meiryo UI" pitchFamily="50" charset="-128"/>
                <a:cs typeface="Meiryo UI" pitchFamily="50" charset="-128"/>
              </a:rPr>
              <a:t>float3(</a:t>
            </a:r>
            <a:r>
              <a:rPr lang="en-US" altLang="ja-JP" sz="2000" dirty="0" err="1" smtClean="0">
                <a:latin typeface="Meiryo UI" pitchFamily="50" charset="-128"/>
                <a:ea typeface="Meiryo UI" pitchFamily="50" charset="-128"/>
                <a:cs typeface="Meiryo UI" pitchFamily="50" charset="-128"/>
              </a:rPr>
              <a:t>c,b,a</a:t>
            </a:r>
            <a:r>
              <a:rPr lang="en-US" altLang="ja-JP" sz="2000" dirty="0" smtClean="0">
                <a:latin typeface="Meiryo UI" pitchFamily="50" charset="-128"/>
                <a:ea typeface="Meiryo UI" pitchFamily="50" charset="-128"/>
                <a:cs typeface="Meiryo UI" pitchFamily="50" charset="-128"/>
              </a:rPr>
              <a:t>)</a:t>
            </a:r>
          </a:p>
          <a:p>
            <a:pPr marL="457200" lvl="1" indent="0">
              <a:buNone/>
            </a:pPr>
            <a:endParaRPr lang="en-US" altLang="ja-JP" sz="2000" dirty="0" smtClean="0">
              <a:latin typeface="Meiryo UI" pitchFamily="50" charset="-128"/>
              <a:ea typeface="Meiryo UI" pitchFamily="50" charset="-128"/>
              <a:cs typeface="Meiryo UI" pitchFamily="50" charset="-128"/>
            </a:endParaRPr>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Tree>
    <p:extLst>
      <p:ext uri="{BB962C8B-B14F-4D97-AF65-F5344CB8AC3E}">
        <p14:creationId xmlns:p14="http://schemas.microsoft.com/office/powerpoint/2010/main" val="100768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実際</a:t>
            </a:r>
            <a:r>
              <a:rPr lang="ja-JP" altLang="en-US" dirty="0" smtClean="0"/>
              <a:t>に作ってみて躓いた点</a:t>
            </a:r>
            <a:r>
              <a:rPr lang="en-US" altLang="ja-JP" dirty="0" smtClean="0"/>
              <a:t>2</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dirty="0" smtClean="0"/>
              <a:t>ライティングの計算に関する知識</a:t>
            </a:r>
            <a:endParaRPr lang="en-US" altLang="ja-JP" dirty="0" smtClean="0"/>
          </a:p>
          <a:p>
            <a:pPr lvl="1"/>
            <a:r>
              <a:rPr lang="ja-JP" altLang="en-US" sz="2000" dirty="0">
                <a:latin typeface="Meiryo UI" pitchFamily="50" charset="-128"/>
                <a:ea typeface="Meiryo UI" pitchFamily="50" charset="-128"/>
                <a:cs typeface="Meiryo UI" pitchFamily="50" charset="-128"/>
              </a:rPr>
              <a:t>拡散反射光のライティングモデル：</a:t>
            </a:r>
            <a:r>
              <a:rPr lang="en-US" altLang="ja-JP" sz="2000" dirty="0">
                <a:latin typeface="Meiryo UI" pitchFamily="50" charset="-128"/>
                <a:ea typeface="Meiryo UI" pitchFamily="50" charset="-128"/>
                <a:cs typeface="Meiryo UI" pitchFamily="50" charset="-128"/>
              </a:rPr>
              <a:t>Lambert,</a:t>
            </a:r>
            <a:r>
              <a:rPr lang="ja-JP" altLang="en-US" sz="2000" dirty="0">
                <a:latin typeface="Meiryo UI" pitchFamily="50" charset="-128"/>
                <a:ea typeface="Meiryo UI" pitchFamily="50" charset="-128"/>
                <a:cs typeface="Meiryo UI" pitchFamily="50" charset="-128"/>
              </a:rPr>
              <a:t>　</a:t>
            </a:r>
            <a:r>
              <a:rPr lang="en-US" altLang="ja-JP" sz="2000" dirty="0" err="1" smtClean="0">
                <a:latin typeface="Meiryo UI" pitchFamily="50" charset="-128"/>
                <a:ea typeface="Meiryo UI" pitchFamily="50" charset="-128"/>
                <a:cs typeface="Meiryo UI" pitchFamily="50" charset="-128"/>
              </a:rPr>
              <a:t>HalfLambert</a:t>
            </a:r>
            <a:endParaRPr lang="en-US" altLang="ja-JP" sz="2000" dirty="0" smtClean="0">
              <a:latin typeface="Meiryo UI" pitchFamily="50" charset="-128"/>
              <a:ea typeface="Meiryo UI" pitchFamily="50" charset="-128"/>
              <a:cs typeface="Meiryo UI" pitchFamily="50" charset="-128"/>
            </a:endParaRPr>
          </a:p>
          <a:p>
            <a:pPr lvl="1"/>
            <a:r>
              <a:rPr lang="ja-JP" altLang="en-US" sz="2000" dirty="0" smtClean="0">
                <a:latin typeface="Meiryo UI" pitchFamily="50" charset="-128"/>
                <a:ea typeface="Meiryo UI" pitchFamily="50" charset="-128"/>
                <a:cs typeface="Meiryo UI" pitchFamily="50" charset="-128"/>
              </a:rPr>
              <a:t>鏡面反射光のライティングモデル：</a:t>
            </a:r>
            <a:r>
              <a:rPr lang="en-US" altLang="ja-JP" sz="2000" dirty="0" err="1" smtClean="0">
                <a:latin typeface="Meiryo UI" pitchFamily="50" charset="-128"/>
                <a:ea typeface="Meiryo UI" pitchFamily="50" charset="-128"/>
                <a:cs typeface="Meiryo UI" pitchFamily="50" charset="-128"/>
              </a:rPr>
              <a:t>Phong</a:t>
            </a:r>
            <a:r>
              <a:rPr lang="en-US" altLang="ja-JP" sz="2000" dirty="0" smtClean="0">
                <a:latin typeface="Meiryo UI" pitchFamily="50" charset="-128"/>
                <a:ea typeface="Meiryo UI" pitchFamily="50" charset="-128"/>
                <a:cs typeface="Meiryo UI" pitchFamily="50" charset="-128"/>
              </a:rPr>
              <a:t>,</a:t>
            </a:r>
            <a:r>
              <a:rPr lang="ja-JP" altLang="en-US" sz="2000" dirty="0" smtClean="0">
                <a:latin typeface="Meiryo UI" pitchFamily="50" charset="-128"/>
                <a:ea typeface="Meiryo UI" pitchFamily="50" charset="-128"/>
                <a:cs typeface="Meiryo UI" pitchFamily="50" charset="-128"/>
              </a:rPr>
              <a:t>　</a:t>
            </a:r>
            <a:r>
              <a:rPr lang="en-US" altLang="ja-JP" sz="2000" dirty="0" err="1" smtClean="0">
                <a:latin typeface="Meiryo UI" pitchFamily="50" charset="-128"/>
                <a:ea typeface="Meiryo UI" pitchFamily="50" charset="-128"/>
                <a:cs typeface="Meiryo UI" pitchFamily="50" charset="-128"/>
              </a:rPr>
              <a:t>BlinnPhong</a:t>
            </a:r>
            <a:endParaRPr lang="en-US" altLang="ja-JP" sz="2000" dirty="0" smtClean="0">
              <a:latin typeface="Meiryo UI" pitchFamily="50" charset="-128"/>
              <a:ea typeface="Meiryo UI" pitchFamily="50" charset="-128"/>
              <a:cs typeface="Meiryo UI" pitchFamily="50" charset="-128"/>
            </a:endParaRPr>
          </a:p>
          <a:p>
            <a:pPr lvl="1"/>
            <a:r>
              <a:rPr lang="ja-JP" altLang="en-US" sz="2000" dirty="0" smtClean="0">
                <a:latin typeface="Meiryo UI" pitchFamily="50" charset="-128"/>
                <a:ea typeface="Meiryo UI" pitchFamily="50" charset="-128"/>
                <a:cs typeface="Meiryo UI" pitchFamily="50" charset="-128"/>
              </a:rPr>
              <a:t>上記の知識が有ると、サンプル</a:t>
            </a:r>
            <a:r>
              <a:rPr lang="ja-JP" altLang="en-US" sz="2000" dirty="0">
                <a:latin typeface="Meiryo UI" pitchFamily="50" charset="-128"/>
                <a:ea typeface="Meiryo UI" pitchFamily="50" charset="-128"/>
                <a:cs typeface="Meiryo UI" pitchFamily="50" charset="-128"/>
              </a:rPr>
              <a:t>コード</a:t>
            </a:r>
            <a:r>
              <a:rPr lang="ja-JP" altLang="en-US" sz="2000" dirty="0" smtClean="0">
                <a:latin typeface="Meiryo UI" pitchFamily="50" charset="-128"/>
                <a:ea typeface="Meiryo UI" pitchFamily="50" charset="-128"/>
                <a:cs typeface="Meiryo UI" pitchFamily="50" charset="-128"/>
              </a:rPr>
              <a:t>を見たとき理解しやすい。</a:t>
            </a:r>
            <a:endParaRPr lang="en-US" altLang="ja-JP" sz="2000" dirty="0" smtClean="0">
              <a:latin typeface="Meiryo UI" pitchFamily="50" charset="-128"/>
              <a:ea typeface="Meiryo UI" pitchFamily="50" charset="-128"/>
              <a:cs typeface="Meiryo UI" pitchFamily="50" charset="-128"/>
            </a:endParaRPr>
          </a:p>
          <a:p>
            <a:pPr lvl="1"/>
            <a:endParaRPr lang="en-US" altLang="ja-JP" sz="2000" dirty="0" smtClean="0">
              <a:latin typeface="Meiryo UI" pitchFamily="50" charset="-128"/>
              <a:ea typeface="Meiryo UI" pitchFamily="50" charset="-128"/>
              <a:cs typeface="Meiryo UI" pitchFamily="50" charset="-128"/>
            </a:endParaRPr>
          </a:p>
          <a:p>
            <a:r>
              <a:rPr lang="ja-JP" altLang="en-US" dirty="0" smtClean="0"/>
              <a:t>リファレンスが若干物足りない</a:t>
            </a:r>
            <a:endParaRPr lang="en-US" altLang="ja-JP" dirty="0" smtClean="0"/>
          </a:p>
          <a:p>
            <a:pPr lvl="1"/>
            <a:r>
              <a:rPr lang="en-US" altLang="ja-JP" sz="2000" dirty="0" err="1" smtClean="0">
                <a:latin typeface="Meiryo UI" pitchFamily="50" charset="-128"/>
                <a:ea typeface="Meiryo UI" pitchFamily="50" charset="-128"/>
                <a:cs typeface="Meiryo UI" pitchFamily="50" charset="-128"/>
              </a:rPr>
              <a:t>ShaderLab</a:t>
            </a:r>
            <a:r>
              <a:rPr lang="ja-JP" altLang="en-US" sz="2000" dirty="0" smtClean="0">
                <a:latin typeface="Meiryo UI" pitchFamily="50" charset="-128"/>
                <a:ea typeface="Meiryo UI" pitchFamily="50" charset="-128"/>
                <a:cs typeface="Meiryo UI" pitchFamily="50" charset="-128"/>
              </a:rPr>
              <a:t>に関してはある程度サポートされているのだが、</a:t>
            </a:r>
            <a:r>
              <a:rPr lang="en-US" altLang="ja-JP" sz="2000" dirty="0" smtClean="0">
                <a:latin typeface="Meiryo UI" pitchFamily="50" charset="-128"/>
                <a:ea typeface="Meiryo UI" pitchFamily="50" charset="-128"/>
                <a:cs typeface="Meiryo UI" pitchFamily="50" charset="-128"/>
              </a:rPr>
              <a:t>Cg</a:t>
            </a:r>
            <a:r>
              <a:rPr lang="ja-JP" altLang="en-US" sz="2000" dirty="0" smtClean="0">
                <a:latin typeface="Meiryo UI" pitchFamily="50" charset="-128"/>
                <a:ea typeface="Meiryo UI" pitchFamily="50" charset="-128"/>
                <a:cs typeface="Meiryo UI" pitchFamily="50" charset="-128"/>
              </a:rPr>
              <a:t>言語で書く部分については</a:t>
            </a:r>
            <a:r>
              <a:rPr lang="ja-JP" altLang="en-US" sz="2000" dirty="0">
                <a:latin typeface="Meiryo UI" pitchFamily="50" charset="-128"/>
                <a:ea typeface="Meiryo UI" pitchFamily="50" charset="-128"/>
                <a:cs typeface="Meiryo UI" pitchFamily="50" charset="-128"/>
              </a:rPr>
              <a:t>基本的には</a:t>
            </a:r>
            <a:r>
              <a:rPr lang="ja-JP" altLang="en-US" sz="2000" dirty="0" smtClean="0">
                <a:latin typeface="Meiryo UI" pitchFamily="50" charset="-128"/>
                <a:ea typeface="Meiryo UI" pitchFamily="50" charset="-128"/>
                <a:cs typeface="Meiryo UI" pitchFamily="50" charset="-128"/>
              </a:rPr>
              <a:t>サンプルソースが公開されているのみ。</a:t>
            </a:r>
            <a:endParaRPr lang="en-US" altLang="ja-JP" sz="2000" dirty="0" smtClean="0">
              <a:latin typeface="Meiryo UI" pitchFamily="50" charset="-128"/>
              <a:ea typeface="Meiryo UI" pitchFamily="50" charset="-128"/>
              <a:cs typeface="Meiryo UI" pitchFamily="50" charset="-128"/>
            </a:endParaRPr>
          </a:p>
          <a:p>
            <a:pPr lvl="1"/>
            <a:r>
              <a:rPr lang="en-US" altLang="ja-JP" sz="2000" dirty="0" err="1" smtClean="0">
                <a:latin typeface="Meiryo UI" pitchFamily="50" charset="-128"/>
                <a:ea typeface="Meiryo UI" pitchFamily="50" charset="-128"/>
                <a:cs typeface="Meiryo UI" pitchFamily="50" charset="-128"/>
              </a:rPr>
              <a:t>UnityCg.cginc</a:t>
            </a:r>
            <a:r>
              <a:rPr lang="ja-JP" altLang="en-US" sz="2000" dirty="0" smtClean="0">
                <a:latin typeface="Meiryo UI" pitchFamily="50" charset="-128"/>
                <a:ea typeface="Meiryo UI" pitchFamily="50" charset="-128"/>
                <a:cs typeface="Meiryo UI" pitchFamily="50" charset="-128"/>
              </a:rPr>
              <a:t>などの自動でインクルードされるファイルの中身を見ないとどんな挙動なのか確認できない関数がある。</a:t>
            </a:r>
            <a:endParaRPr lang="en-US" altLang="ja-JP" sz="2000" dirty="0" smtClean="0">
              <a:latin typeface="Meiryo UI" pitchFamily="50" charset="-128"/>
              <a:ea typeface="Meiryo UI" pitchFamily="50" charset="-128"/>
              <a:cs typeface="Meiryo UI" pitchFamily="50" charset="-128"/>
            </a:endParaRPr>
          </a:p>
          <a:p>
            <a:pPr lvl="1"/>
            <a:r>
              <a:rPr lang="ja-JP" altLang="en-US" sz="2000" dirty="0" smtClean="0">
                <a:latin typeface="Meiryo UI" pitchFamily="50" charset="-128"/>
                <a:ea typeface="Meiryo UI" pitchFamily="50" charset="-128"/>
                <a:cs typeface="Meiryo UI" pitchFamily="50" charset="-128"/>
              </a:rPr>
              <a:t>例</a:t>
            </a:r>
            <a:r>
              <a:rPr lang="en-US" altLang="ja-JP" sz="2000" dirty="0" smtClean="0">
                <a:latin typeface="Meiryo UI" pitchFamily="50" charset="-128"/>
                <a:ea typeface="Meiryo UI" pitchFamily="50" charset="-128"/>
                <a:cs typeface="Meiryo UI" pitchFamily="50" charset="-128"/>
              </a:rPr>
              <a:t>:</a:t>
            </a:r>
            <a:r>
              <a:rPr lang="en-US" altLang="ja-JP" sz="2000" dirty="0" err="1" smtClean="0">
                <a:latin typeface="Meiryo UI" pitchFamily="50" charset="-128"/>
                <a:ea typeface="Meiryo UI" pitchFamily="50" charset="-128"/>
                <a:cs typeface="Meiryo UI" pitchFamily="50" charset="-128"/>
              </a:rPr>
              <a:t>UnpackNormal</a:t>
            </a:r>
            <a:r>
              <a:rPr lang="en-US" altLang="ja-JP" sz="2000" dirty="0" smtClean="0">
                <a:latin typeface="Meiryo UI" pitchFamily="50" charset="-128"/>
                <a:ea typeface="Meiryo UI" pitchFamily="50" charset="-128"/>
                <a:cs typeface="Meiryo UI" pitchFamily="50" charset="-128"/>
              </a:rPr>
              <a:t>() </a:t>
            </a:r>
            <a:r>
              <a:rPr lang="ja-JP" altLang="en-US" sz="2000" dirty="0" smtClean="0">
                <a:latin typeface="Meiryo UI" pitchFamily="50" charset="-128"/>
                <a:ea typeface="Meiryo UI" pitchFamily="50" charset="-128"/>
                <a:cs typeface="Meiryo UI" pitchFamily="50" charset="-128"/>
              </a:rPr>
              <a:t>←ノーマルマップを展開する関数。</a:t>
            </a:r>
            <a:endParaRPr lang="en-US" altLang="ja-JP" sz="2000" dirty="0" smtClean="0">
              <a:latin typeface="Meiryo UI" pitchFamily="50" charset="-128"/>
              <a:ea typeface="Meiryo UI" pitchFamily="50" charset="-128"/>
              <a:cs typeface="Meiryo UI" pitchFamily="50" charset="-128"/>
            </a:endParaRPr>
          </a:p>
          <a:p>
            <a:pPr marL="457200" lvl="1" indent="0">
              <a:buNone/>
            </a:pPr>
            <a:endParaRPr lang="en-US" altLang="ja-JP" sz="2000" dirty="0" smtClean="0">
              <a:latin typeface="Meiryo UI" pitchFamily="50" charset="-128"/>
              <a:ea typeface="Meiryo UI" pitchFamily="50" charset="-128"/>
              <a:cs typeface="Meiryo UI" pitchFamily="50" charset="-128"/>
            </a:endParaRPr>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Tree>
    <p:extLst>
      <p:ext uri="{BB962C8B-B14F-4D97-AF65-F5344CB8AC3E}">
        <p14:creationId xmlns:p14="http://schemas.microsoft.com/office/powerpoint/2010/main" val="385211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躓いてしまった</a:t>
            </a:r>
            <a:r>
              <a:rPr lang="ja-JP" altLang="en-US" dirty="0" smtClean="0"/>
              <a:t>ので</a:t>
            </a:r>
            <a:r>
              <a:rPr lang="en-US" altLang="ja-JP" dirty="0" smtClean="0"/>
              <a:t>…</a:t>
            </a:r>
            <a:endParaRPr kumimoji="1" lang="ja-JP" altLang="en-US" dirty="0"/>
          </a:p>
        </p:txBody>
      </p:sp>
      <p:sp>
        <p:nvSpPr>
          <p:cNvPr id="3" name="コンテンツ プレースホルダー 2"/>
          <p:cNvSpPr>
            <a:spLocks noGrp="1"/>
          </p:cNvSpPr>
          <p:nvPr>
            <p:ph idx="1"/>
          </p:nvPr>
        </p:nvSpPr>
        <p:spPr>
          <a:xfrm>
            <a:off x="457200" y="1600200"/>
            <a:ext cx="8363272" cy="4637112"/>
          </a:xfrm>
        </p:spPr>
        <p:txBody>
          <a:bodyPr/>
          <a:lstStyle/>
          <a:p>
            <a:r>
              <a:rPr lang="ja-JP" altLang="en-US" dirty="0" smtClean="0"/>
              <a:t>サンプルソースと睨めっこ</a:t>
            </a:r>
            <a:endParaRPr lang="en-US" altLang="ja-JP" dirty="0" smtClean="0"/>
          </a:p>
          <a:p>
            <a:pPr lvl="1"/>
            <a:r>
              <a:rPr lang="en-US" altLang="ja-JP" sz="2000" dirty="0" smtClean="0">
                <a:latin typeface="Meiryo UI" pitchFamily="50" charset="-128"/>
                <a:ea typeface="Meiryo UI" pitchFamily="50" charset="-128"/>
                <a:cs typeface="Meiryo UI" pitchFamily="50" charset="-128"/>
              </a:rPr>
              <a:t>Cg</a:t>
            </a:r>
            <a:r>
              <a:rPr lang="ja-JP" altLang="en-US" sz="2000" dirty="0" smtClean="0">
                <a:latin typeface="Meiryo UI" pitchFamily="50" charset="-128"/>
                <a:ea typeface="Meiryo UI" pitchFamily="50" charset="-128"/>
                <a:cs typeface="Meiryo UI" pitchFamily="50" charset="-128"/>
              </a:rPr>
              <a:t>で記述する部分の構造は</a:t>
            </a:r>
            <a:r>
              <a:rPr lang="en-US" altLang="ja-JP" sz="2000" dirty="0" smtClean="0">
                <a:latin typeface="Meiryo UI" pitchFamily="50" charset="-128"/>
                <a:ea typeface="Meiryo UI" pitchFamily="50" charset="-128"/>
                <a:cs typeface="Meiryo UI" pitchFamily="50" charset="-128"/>
              </a:rPr>
              <a:t>Cg</a:t>
            </a:r>
            <a:r>
              <a:rPr lang="ja-JP" altLang="en-US" sz="2000" dirty="0" err="1" smtClean="0">
                <a:latin typeface="Meiryo UI" pitchFamily="50" charset="-128"/>
                <a:ea typeface="Meiryo UI" pitchFamily="50" charset="-128"/>
                <a:cs typeface="Meiryo UI" pitchFamily="50" charset="-128"/>
              </a:rPr>
              <a:t>だけで</a:t>
            </a:r>
            <a:r>
              <a:rPr lang="ja-JP" altLang="en-US" sz="2000" dirty="0" smtClean="0">
                <a:latin typeface="Meiryo UI" pitchFamily="50" charset="-128"/>
                <a:ea typeface="Meiryo UI" pitchFamily="50" charset="-128"/>
                <a:cs typeface="Meiryo UI" pitchFamily="50" charset="-128"/>
              </a:rPr>
              <a:t>書かれたサンプルから</a:t>
            </a:r>
            <a:endParaRPr lang="en-US" altLang="ja-JP" sz="2000" dirty="0" smtClean="0">
              <a:latin typeface="Meiryo UI" pitchFamily="50" charset="-128"/>
              <a:ea typeface="Meiryo UI" pitchFamily="50" charset="-128"/>
              <a:cs typeface="Meiryo UI" pitchFamily="50" charset="-128"/>
            </a:endParaRPr>
          </a:p>
          <a:p>
            <a:pPr lvl="1"/>
            <a:r>
              <a:rPr lang="ja-JP" altLang="en-US" sz="2000" dirty="0">
                <a:latin typeface="Meiryo UI" pitchFamily="50" charset="-128"/>
                <a:ea typeface="Meiryo UI" pitchFamily="50" charset="-128"/>
                <a:cs typeface="Meiryo UI" pitchFamily="50" charset="-128"/>
              </a:rPr>
              <a:t>アイディア</a:t>
            </a:r>
            <a:r>
              <a:rPr lang="ja-JP" altLang="en-US" sz="2000" dirty="0" smtClean="0">
                <a:latin typeface="Meiryo UI" pitchFamily="50" charset="-128"/>
                <a:ea typeface="Meiryo UI" pitchFamily="50" charset="-128"/>
                <a:cs typeface="Meiryo UI" pitchFamily="50" charset="-128"/>
              </a:rPr>
              <a:t>や共通の計算などは</a:t>
            </a:r>
            <a:r>
              <a:rPr lang="en-US" altLang="ja-JP" sz="2000" dirty="0" smtClean="0">
                <a:latin typeface="Meiryo UI" pitchFamily="50" charset="-128"/>
                <a:ea typeface="Meiryo UI" pitchFamily="50" charset="-128"/>
                <a:cs typeface="Meiryo UI" pitchFamily="50" charset="-128"/>
              </a:rPr>
              <a:t>MMD</a:t>
            </a:r>
            <a:r>
              <a:rPr lang="ja-JP" altLang="en-US" sz="2000" dirty="0" smtClean="0">
                <a:latin typeface="Meiryo UI" pitchFamily="50" charset="-128"/>
                <a:ea typeface="Meiryo UI" pitchFamily="50" charset="-128"/>
                <a:cs typeface="Meiryo UI" pitchFamily="50" charset="-128"/>
              </a:rPr>
              <a:t>のエフェクト </a:t>
            </a:r>
            <a:r>
              <a:rPr lang="en-US" altLang="ja-JP" sz="2000" dirty="0" smtClean="0">
                <a:latin typeface="Meiryo UI" pitchFamily="50" charset="-128"/>
                <a:ea typeface="Meiryo UI" pitchFamily="50" charset="-128"/>
                <a:cs typeface="Meiryo UI" pitchFamily="50" charset="-128"/>
              </a:rPr>
              <a:t>(</a:t>
            </a:r>
            <a:r>
              <a:rPr lang="ja-JP" altLang="en-US" sz="2000" dirty="0" smtClean="0">
                <a:latin typeface="Meiryo UI" pitchFamily="50" charset="-128"/>
                <a:ea typeface="Meiryo UI" pitchFamily="50" charset="-128"/>
                <a:cs typeface="Meiryo UI" pitchFamily="50" charset="-128"/>
              </a:rPr>
              <a:t>主にビームマン</a:t>
            </a:r>
            <a:r>
              <a:rPr lang="en-US" altLang="ja-JP" sz="2000" dirty="0" smtClean="0">
                <a:latin typeface="Meiryo UI" pitchFamily="50" charset="-128"/>
                <a:ea typeface="Meiryo UI" pitchFamily="50" charset="-128"/>
                <a:cs typeface="Meiryo UI" pitchFamily="50" charset="-128"/>
              </a:rPr>
              <a:t>P</a:t>
            </a:r>
            <a:r>
              <a:rPr lang="ja-JP" altLang="en-US" sz="2000" dirty="0" smtClean="0">
                <a:latin typeface="Meiryo UI" pitchFamily="50" charset="-128"/>
                <a:ea typeface="Meiryo UI" pitchFamily="50" charset="-128"/>
                <a:cs typeface="Meiryo UI" pitchFamily="50" charset="-128"/>
              </a:rPr>
              <a:t>の物</a:t>
            </a:r>
            <a:r>
              <a:rPr lang="en-US" altLang="ja-JP" sz="2000" dirty="0" smtClean="0">
                <a:latin typeface="Meiryo UI" pitchFamily="50" charset="-128"/>
                <a:ea typeface="Meiryo UI" pitchFamily="50" charset="-128"/>
                <a:cs typeface="Meiryo UI" pitchFamily="50" charset="-128"/>
              </a:rPr>
              <a:t>)</a:t>
            </a:r>
            <a:r>
              <a:rPr lang="ja-JP" altLang="en-US" sz="2000" dirty="0" smtClean="0">
                <a:latin typeface="Meiryo UI" pitchFamily="50" charset="-128"/>
                <a:ea typeface="Meiryo UI" pitchFamily="50" charset="-128"/>
                <a:cs typeface="Meiryo UI" pitchFamily="50" charset="-128"/>
              </a:rPr>
              <a:t>から</a:t>
            </a:r>
            <a:endParaRPr lang="en-US" altLang="ja-JP" sz="2000" dirty="0" smtClean="0">
              <a:latin typeface="Meiryo UI" pitchFamily="50" charset="-128"/>
              <a:ea typeface="Meiryo UI" pitchFamily="50" charset="-128"/>
              <a:cs typeface="Meiryo UI" pitchFamily="50" charset="-128"/>
            </a:endParaRPr>
          </a:p>
          <a:p>
            <a:pPr lvl="1"/>
            <a:r>
              <a:rPr lang="ja-JP" altLang="en-US" sz="2000" dirty="0" smtClean="0">
                <a:latin typeface="Meiryo UI" pitchFamily="50" charset="-128"/>
                <a:ea typeface="Meiryo UI" pitchFamily="50" charset="-128"/>
                <a:cs typeface="Meiryo UI" pitchFamily="50" charset="-128"/>
              </a:rPr>
              <a:t>何故</a:t>
            </a:r>
            <a:r>
              <a:rPr lang="en-US" altLang="ja-JP" sz="2000" dirty="0" smtClean="0">
                <a:latin typeface="Meiryo UI" pitchFamily="50" charset="-128"/>
                <a:ea typeface="Meiryo UI" pitchFamily="50" charset="-128"/>
                <a:cs typeface="Meiryo UI" pitchFamily="50" charset="-128"/>
              </a:rPr>
              <a:t>MMD</a:t>
            </a:r>
            <a:r>
              <a:rPr lang="ja-JP" altLang="en-US" sz="2000" dirty="0" smtClean="0">
                <a:latin typeface="Meiryo UI" pitchFamily="50" charset="-128"/>
                <a:ea typeface="Meiryo UI" pitchFamily="50" charset="-128"/>
                <a:cs typeface="Meiryo UI" pitchFamily="50" charset="-128"/>
              </a:rPr>
              <a:t>のエフェクト</a:t>
            </a:r>
            <a:r>
              <a:rPr lang="en-US" altLang="ja-JP" sz="2000" dirty="0" smtClean="0">
                <a:latin typeface="Meiryo UI" pitchFamily="50" charset="-128"/>
                <a:ea typeface="Meiryo UI" pitchFamily="50" charset="-128"/>
                <a:cs typeface="Meiryo UI" pitchFamily="50" charset="-128"/>
              </a:rPr>
              <a:t>?</a:t>
            </a:r>
            <a:r>
              <a:rPr lang="ja-JP" altLang="en-US" sz="2000" dirty="0" smtClean="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中身</a:t>
            </a:r>
            <a:r>
              <a:rPr lang="ja-JP" altLang="en-US" sz="2000" dirty="0" smtClean="0">
                <a:latin typeface="Meiryo UI" pitchFamily="50" charset="-128"/>
                <a:ea typeface="Meiryo UI" pitchFamily="50" charset="-128"/>
                <a:cs typeface="Meiryo UI" pitchFamily="50" charset="-128"/>
              </a:rPr>
              <a:t>は</a:t>
            </a:r>
            <a:r>
              <a:rPr lang="en-US" altLang="ja-JP" sz="2000" dirty="0" smtClean="0">
                <a:latin typeface="Meiryo UI" pitchFamily="50" charset="-128"/>
                <a:ea typeface="Meiryo UI" pitchFamily="50" charset="-128"/>
                <a:cs typeface="Meiryo UI" pitchFamily="50" charset="-128"/>
              </a:rPr>
              <a:t>HLSL</a:t>
            </a:r>
            <a:r>
              <a:rPr lang="ja-JP" altLang="en-US" sz="2000" dirty="0" smtClean="0">
                <a:latin typeface="Meiryo UI" pitchFamily="50" charset="-128"/>
                <a:ea typeface="Meiryo UI" pitchFamily="50" charset="-128"/>
                <a:cs typeface="Meiryo UI" pitchFamily="50" charset="-128"/>
              </a:rPr>
              <a:t>で記述されているシェーダーだから</a:t>
            </a:r>
            <a:endParaRPr lang="en-US" altLang="ja-JP" sz="2000" dirty="0" smtClean="0">
              <a:latin typeface="Meiryo UI" pitchFamily="50" charset="-128"/>
              <a:ea typeface="Meiryo UI" pitchFamily="50" charset="-128"/>
              <a:cs typeface="Meiryo UI" pitchFamily="50" charset="-128"/>
            </a:endParaRPr>
          </a:p>
          <a:p>
            <a:pPr lvl="1"/>
            <a:endParaRPr lang="en-US" altLang="ja-JP" sz="2000" dirty="0" smtClean="0">
              <a:latin typeface="Meiryo UI" pitchFamily="50" charset="-128"/>
              <a:ea typeface="Meiryo UI" pitchFamily="50" charset="-128"/>
              <a:cs typeface="Meiryo UI" pitchFamily="50" charset="-128"/>
            </a:endParaRPr>
          </a:p>
          <a:p>
            <a:r>
              <a:rPr lang="ja-JP" altLang="en-US" dirty="0" smtClean="0"/>
              <a:t>時には</a:t>
            </a:r>
            <a:r>
              <a:rPr lang="ja-JP" altLang="en-US" dirty="0"/>
              <a:t>エディタ</a:t>
            </a:r>
            <a:r>
              <a:rPr lang="ja-JP" altLang="en-US" dirty="0" smtClean="0"/>
              <a:t>に吐かせたソースを読んだり</a:t>
            </a:r>
            <a:endParaRPr lang="en-US" altLang="ja-JP" dirty="0" smtClean="0"/>
          </a:p>
          <a:p>
            <a:pPr lvl="1"/>
            <a:r>
              <a:rPr lang="en-US" altLang="ja-JP" sz="2000" dirty="0" err="1" smtClean="0">
                <a:latin typeface="Meiryo UI" pitchFamily="50" charset="-128"/>
                <a:ea typeface="Meiryo UI" pitchFamily="50" charset="-128"/>
                <a:cs typeface="Meiryo UI" pitchFamily="50" charset="-128"/>
              </a:rPr>
              <a:t>StrumpyShaderEditor</a:t>
            </a:r>
            <a:r>
              <a:rPr lang="ja-JP" altLang="en-US" sz="2000" dirty="0" smtClean="0">
                <a:latin typeface="Meiryo UI" pitchFamily="50" charset="-128"/>
                <a:ea typeface="Meiryo UI" pitchFamily="50" charset="-128"/>
                <a:cs typeface="Meiryo UI" pitchFamily="50" charset="-128"/>
              </a:rPr>
              <a:t>と言うノードベースで作れるエディタがある。</a:t>
            </a:r>
            <a:endParaRPr lang="en-US" altLang="ja-JP" sz="2000" dirty="0" smtClean="0">
              <a:latin typeface="Meiryo UI" pitchFamily="50" charset="-128"/>
              <a:ea typeface="Meiryo UI" pitchFamily="50" charset="-128"/>
              <a:cs typeface="Meiryo UI" pitchFamily="50" charset="-128"/>
            </a:endParaRPr>
          </a:p>
          <a:p>
            <a:pPr lvl="1"/>
            <a:r>
              <a:rPr lang="ja-JP" altLang="en-US" sz="2000" dirty="0" smtClean="0">
                <a:latin typeface="Meiryo UI" pitchFamily="50" charset="-128"/>
                <a:ea typeface="Meiryo UI" pitchFamily="50" charset="-128"/>
                <a:cs typeface="Meiryo UI" pitchFamily="50" charset="-128"/>
              </a:rPr>
              <a:t>使用時の</a:t>
            </a:r>
            <a:r>
              <a:rPr lang="en-US" altLang="ja-JP" sz="2000" dirty="0" smtClean="0">
                <a:latin typeface="Meiryo UI" pitchFamily="50" charset="-128"/>
                <a:ea typeface="Meiryo UI" pitchFamily="50" charset="-128"/>
                <a:cs typeface="Meiryo UI" pitchFamily="50" charset="-128"/>
              </a:rPr>
              <a:t>PC</a:t>
            </a:r>
            <a:r>
              <a:rPr lang="ja-JP" altLang="en-US" sz="2000" dirty="0" err="1" smtClean="0">
                <a:latin typeface="Meiryo UI" pitchFamily="50" charset="-128"/>
                <a:ea typeface="Meiryo UI" pitchFamily="50" charset="-128"/>
                <a:cs typeface="Meiryo UI" pitchFamily="50" charset="-128"/>
              </a:rPr>
              <a:t>への</a:t>
            </a:r>
            <a:r>
              <a:rPr lang="ja-JP" altLang="en-US" sz="2000" dirty="0" smtClean="0">
                <a:latin typeface="Meiryo UI" pitchFamily="50" charset="-128"/>
                <a:ea typeface="Meiryo UI" pitchFamily="50" charset="-128"/>
                <a:cs typeface="Meiryo UI" pitchFamily="50" charset="-128"/>
              </a:rPr>
              <a:t>負荷</a:t>
            </a:r>
            <a:r>
              <a:rPr lang="ja-JP" altLang="en-US" sz="2000" dirty="0">
                <a:latin typeface="Meiryo UI" pitchFamily="50" charset="-128"/>
                <a:ea typeface="Meiryo UI" pitchFamily="50" charset="-128"/>
                <a:cs typeface="Meiryo UI" pitchFamily="50" charset="-128"/>
              </a:rPr>
              <a:t>は</a:t>
            </a:r>
            <a:r>
              <a:rPr lang="ja-JP" altLang="en-US" sz="2000" dirty="0" smtClean="0">
                <a:latin typeface="Meiryo UI" pitchFamily="50" charset="-128"/>
                <a:ea typeface="Meiryo UI" pitchFamily="50" charset="-128"/>
                <a:cs typeface="Meiryo UI" pitchFamily="50" charset="-128"/>
              </a:rPr>
              <a:t>高め</a:t>
            </a:r>
            <a:r>
              <a:rPr lang="en-US" altLang="ja-JP" sz="2000" dirty="0" smtClean="0">
                <a:latin typeface="Meiryo UI" pitchFamily="50" charset="-128"/>
                <a:ea typeface="Meiryo UI" pitchFamily="50" charset="-128"/>
                <a:cs typeface="Meiryo UI" pitchFamily="50" charset="-128"/>
              </a:rPr>
              <a:t>(</a:t>
            </a:r>
            <a:r>
              <a:rPr lang="ja-JP" altLang="en-US" sz="2000" dirty="0" smtClean="0">
                <a:latin typeface="Meiryo UI" pitchFamily="50" charset="-128"/>
                <a:ea typeface="Meiryo UI" pitchFamily="50" charset="-128"/>
                <a:cs typeface="Meiryo UI" pitchFamily="50" charset="-128"/>
              </a:rPr>
              <a:t>斡旋機だからかも</a:t>
            </a:r>
            <a:r>
              <a:rPr lang="en-US" altLang="ja-JP" sz="2000" dirty="0" smtClean="0">
                <a:latin typeface="Meiryo UI" pitchFamily="50" charset="-128"/>
                <a:ea typeface="Meiryo UI" pitchFamily="50" charset="-128"/>
                <a:cs typeface="Meiryo UI" pitchFamily="50" charset="-128"/>
              </a:rPr>
              <a:t>)</a:t>
            </a:r>
          </a:p>
          <a:p>
            <a:pPr lvl="1"/>
            <a:endParaRPr lang="en-US" altLang="ja-JP" sz="2000" dirty="0" smtClean="0">
              <a:latin typeface="Meiryo UI" pitchFamily="50" charset="-128"/>
              <a:ea typeface="Meiryo UI" pitchFamily="50" charset="-128"/>
              <a:cs typeface="Meiryo UI" pitchFamily="50" charset="-128"/>
            </a:endParaRPr>
          </a:p>
          <a:p>
            <a:pPr lvl="1"/>
            <a:endParaRPr lang="en-US" altLang="ja-JP" sz="2000" dirty="0" smtClean="0">
              <a:latin typeface="Meiryo UI" pitchFamily="50" charset="-128"/>
              <a:ea typeface="Meiryo UI" pitchFamily="50" charset="-128"/>
              <a:cs typeface="Meiryo UI" pitchFamily="50" charset="-128"/>
            </a:endParaRPr>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Tree>
    <p:extLst>
      <p:ext uri="{BB962C8B-B14F-4D97-AF65-F5344CB8AC3E}">
        <p14:creationId xmlns:p14="http://schemas.microsoft.com/office/powerpoint/2010/main" val="321431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色々あって完成</a:t>
            </a:r>
            <a:r>
              <a:rPr lang="ja-JP" altLang="ja-JP" dirty="0"/>
              <a:t>(*´ω｀*)</a:t>
            </a:r>
            <a:endParaRPr kumimoji="1" lang="ja-JP" altLang="en-US" dirty="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15362" name="Picture 2" descr="C:\Users\m011124173\Desktop\StickWorks関連資料\発表用ファイル\発表用画像素材\Verbitton_Befo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567" y="1794468"/>
            <a:ext cx="2847975" cy="4371975"/>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m011124173\Desktop\StickWorks関連資料\発表用ファイル\発表用画像素材\Verbitton_Af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794468"/>
            <a:ext cx="2781300" cy="4371975"/>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a:off x="1004567" y="1481258"/>
            <a:ext cx="2847974" cy="50405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smtClean="0">
                <a:latin typeface="Meiryo UI" pitchFamily="50" charset="-128"/>
                <a:ea typeface="Meiryo UI" pitchFamily="50" charset="-128"/>
                <a:cs typeface="Meiryo UI" pitchFamily="50" charset="-128"/>
              </a:rPr>
              <a:t>Before(</a:t>
            </a:r>
            <a:r>
              <a:rPr kumimoji="1" lang="ja-JP" altLang="en-US" dirty="0" smtClean="0">
                <a:latin typeface="Meiryo UI" pitchFamily="50" charset="-128"/>
                <a:ea typeface="Meiryo UI" pitchFamily="50" charset="-128"/>
                <a:cs typeface="Meiryo UI" pitchFamily="50" charset="-128"/>
              </a:rPr>
              <a:t>これが</a:t>
            </a:r>
            <a:r>
              <a:rPr kumimoji="1" lang="en-US" altLang="ja-JP" dirty="0" smtClean="0">
                <a:latin typeface="Meiryo UI" pitchFamily="50" charset="-128"/>
                <a:ea typeface="Meiryo UI" pitchFamily="50" charset="-128"/>
                <a:cs typeface="Meiryo UI" pitchFamily="50" charset="-128"/>
              </a:rPr>
              <a:t>)</a:t>
            </a:r>
            <a:endParaRPr kumimoji="1" lang="ja-JP" altLang="en-US" dirty="0">
              <a:latin typeface="Meiryo UI" pitchFamily="50" charset="-128"/>
              <a:ea typeface="Meiryo UI" pitchFamily="50" charset="-128"/>
              <a:cs typeface="Meiryo UI" pitchFamily="50" charset="-128"/>
            </a:endParaRPr>
          </a:p>
        </p:txBody>
      </p:sp>
      <p:sp>
        <p:nvSpPr>
          <p:cNvPr id="9" name="角丸四角形 8"/>
          <p:cNvSpPr/>
          <p:nvPr/>
        </p:nvSpPr>
        <p:spPr>
          <a:xfrm>
            <a:off x="5796136" y="1481258"/>
            <a:ext cx="2781300" cy="50405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a:latin typeface="Meiryo UI" pitchFamily="50" charset="-128"/>
                <a:ea typeface="Meiryo UI" pitchFamily="50" charset="-128"/>
                <a:cs typeface="Meiryo UI" pitchFamily="50" charset="-128"/>
              </a:rPr>
              <a:t>After</a:t>
            </a:r>
            <a:r>
              <a:rPr kumimoji="1" lang="en-US" altLang="ja-JP" dirty="0" smtClean="0">
                <a:latin typeface="Meiryo UI" pitchFamily="50" charset="-128"/>
                <a:ea typeface="Meiryo UI" pitchFamily="50" charset="-128"/>
                <a:cs typeface="Meiryo UI" pitchFamily="50" charset="-128"/>
              </a:rPr>
              <a:t> (</a:t>
            </a:r>
            <a:r>
              <a:rPr kumimoji="1" lang="ja-JP" altLang="en-US" dirty="0">
                <a:latin typeface="Meiryo UI" pitchFamily="50" charset="-128"/>
                <a:ea typeface="Meiryo UI" pitchFamily="50" charset="-128"/>
                <a:cs typeface="Meiryo UI" pitchFamily="50" charset="-128"/>
              </a:rPr>
              <a:t>こうなる</a:t>
            </a:r>
            <a:r>
              <a:rPr kumimoji="1" lang="en-US" altLang="ja-JP" dirty="0" smtClean="0">
                <a:latin typeface="Meiryo UI" pitchFamily="50" charset="-128"/>
                <a:ea typeface="Meiryo UI" pitchFamily="50" charset="-128"/>
                <a:cs typeface="Meiryo UI" pitchFamily="50" charset="-128"/>
              </a:rPr>
              <a:t>)</a:t>
            </a:r>
            <a:endParaRPr kumimoji="1" lang="ja-JP" altLang="en-US"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91445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endParaRPr lang="en-US" altLang="ja-JP" dirty="0" smtClean="0"/>
          </a:p>
          <a:p>
            <a:endParaRPr lang="en-US" altLang="ja-JP" dirty="0"/>
          </a:p>
          <a:p>
            <a:endParaRPr lang="en-US" altLang="ja-JP" dirty="0" smtClean="0"/>
          </a:p>
          <a:p>
            <a:r>
              <a:rPr lang="ja-JP" altLang="en-US" sz="4000" dirty="0"/>
              <a:t>便利な</a:t>
            </a:r>
            <a:r>
              <a:rPr lang="ja-JP" altLang="en-US" sz="4000" dirty="0" smtClean="0"/>
              <a:t>ものいろいろ</a:t>
            </a:r>
            <a:endParaRPr lang="en-US" altLang="ja-JP" sz="4000"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6" name="Picture 2" descr="C:\Users\M0111344\SkyDrive\西須\h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60848"/>
            <a:ext cx="403244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5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Unity</a:t>
            </a:r>
            <a:r>
              <a:rPr lang="ja-JP" altLang="en-US" dirty="0" smtClean="0"/>
              <a:t>全般</a:t>
            </a:r>
            <a:r>
              <a:rPr kumimoji="1" lang="ja-JP" altLang="en-US" dirty="0" smtClean="0"/>
              <a:t>参考サイト</a:t>
            </a:r>
            <a:endParaRPr kumimoji="1" lang="ja-JP" altLang="en-US" dirty="0"/>
          </a:p>
        </p:txBody>
      </p:sp>
      <p:sp>
        <p:nvSpPr>
          <p:cNvPr id="3" name="コンテンツ プレースホルダー 2"/>
          <p:cNvSpPr>
            <a:spLocks noGrp="1"/>
          </p:cNvSpPr>
          <p:nvPr>
            <p:ph idx="1"/>
          </p:nvPr>
        </p:nvSpPr>
        <p:spPr/>
        <p:txBody>
          <a:bodyPr/>
          <a:lstStyle/>
          <a:p>
            <a:r>
              <a:rPr lang="en-US" altLang="ja-JP" sz="3000" dirty="0" err="1"/>
              <a:t>ActiveScript</a:t>
            </a:r>
            <a:r>
              <a:rPr lang="ja-JP" altLang="en-US" sz="3000" dirty="0"/>
              <a:t>入門</a:t>
            </a:r>
            <a:r>
              <a:rPr lang="en-US" altLang="ja-JP" sz="3000" dirty="0"/>
              <a:t>Wiki</a:t>
            </a:r>
          </a:p>
          <a:p>
            <a:pPr lvl="1"/>
            <a:r>
              <a:rPr lang="en-US" altLang="ja-JP" sz="2600" dirty="0">
                <a:hlinkClick r:id="rId2"/>
              </a:rPr>
              <a:t>http://www40.atwiki.jp/spellbound/</a:t>
            </a:r>
            <a:endParaRPr lang="en-US" altLang="ja-JP" sz="2600" dirty="0"/>
          </a:p>
          <a:p>
            <a:r>
              <a:rPr kumimoji="1" lang="en-US" altLang="ja-JP" dirty="0" err="1" smtClean="0"/>
              <a:t>Unity</a:t>
            </a:r>
            <a:r>
              <a:rPr lang="en-US" altLang="ja-JP" dirty="0" err="1"/>
              <a:t>Refernece</a:t>
            </a:r>
            <a:endParaRPr kumimoji="1" lang="en-US" altLang="ja-JP" dirty="0" smtClean="0"/>
          </a:p>
          <a:p>
            <a:pPr lvl="1"/>
            <a:r>
              <a:rPr lang="en-US" altLang="ja-JP" dirty="0">
                <a:hlinkClick r:id="rId3"/>
              </a:rPr>
              <a:t>http://</a:t>
            </a:r>
            <a:r>
              <a:rPr lang="en-US" altLang="ja-JP" dirty="0" smtClean="0">
                <a:hlinkClick r:id="rId3"/>
              </a:rPr>
              <a:t>docs.unity3d.com/Documentation/ScriptReference/30_search.html?q=Instantiate</a:t>
            </a:r>
            <a:endParaRPr lang="en-US" altLang="ja-JP" dirty="0" smtClean="0"/>
          </a:p>
          <a:p>
            <a:r>
              <a:rPr lang="ja-JP" altLang="en-US" dirty="0" smtClean="0"/>
              <a:t>オブジェクト指向できていますか？</a:t>
            </a:r>
            <a:endParaRPr lang="en-US" altLang="ja-JP" dirty="0" smtClean="0"/>
          </a:p>
          <a:p>
            <a:pPr lvl="1"/>
            <a:r>
              <a:rPr lang="en-US" altLang="ja-JP" dirty="0">
                <a:hlinkClick r:id="rId4"/>
              </a:rPr>
              <a:t>http://</a:t>
            </a:r>
            <a:r>
              <a:rPr lang="en-US" altLang="ja-JP" dirty="0" smtClean="0">
                <a:hlinkClick r:id="rId4"/>
              </a:rPr>
              <a:t>www.slideshare.net/MoriharuOhzu/ss-14083300</a:t>
            </a:r>
            <a:endParaRPr lang="en-US" altLang="ja-JP" dirty="0" smtClean="0"/>
          </a:p>
          <a:p>
            <a:pPr lvl="1"/>
            <a:endParaRPr kumimoji="1" lang="ja-JP" altLang="en-US" dirty="0"/>
          </a:p>
        </p:txBody>
      </p:sp>
      <p:sp>
        <p:nvSpPr>
          <p:cNvPr id="4"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Tree>
    <p:extLst>
      <p:ext uri="{BB962C8B-B14F-4D97-AF65-F5344CB8AC3E}">
        <p14:creationId xmlns:p14="http://schemas.microsoft.com/office/powerpoint/2010/main" val="293548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5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3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endParaRPr lang="en-US" altLang="ja-JP" dirty="0" smtClean="0"/>
          </a:p>
          <a:p>
            <a:endParaRPr lang="en-US" altLang="ja-JP" dirty="0"/>
          </a:p>
          <a:p>
            <a:endParaRPr lang="en-US" altLang="ja-JP" dirty="0" smtClean="0"/>
          </a:p>
          <a:p>
            <a:r>
              <a:rPr lang="en-US" altLang="ja-JP" sz="4000" dirty="0" smtClean="0"/>
              <a:t>Unity</a:t>
            </a:r>
            <a:r>
              <a:rPr lang="ja-JP" altLang="en-US" sz="4000" dirty="0" smtClean="0"/>
              <a:t>について</a:t>
            </a:r>
            <a:endParaRPr lang="en-US" altLang="ja-JP" sz="4000"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7" name="Picture 5" descr="C:\Users\M0111344\Documents\授業関連\プロジェクト演習2年次\矢武空棒\CG素材\空田WorksImg2012_09_25\空田WorksImg2012_09_25\sti-b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4812" y="1988840"/>
            <a:ext cx="3152512" cy="3152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55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00200"/>
            <a:ext cx="8363272" cy="4637112"/>
          </a:xfrm>
        </p:spPr>
        <p:txBody>
          <a:bodyPr/>
          <a:lstStyle/>
          <a:p>
            <a:pPr lvl="1"/>
            <a:r>
              <a:rPr lang="en-US" altLang="ja-JP" sz="2000" dirty="0" smtClean="0">
                <a:latin typeface="Meiryo UI" pitchFamily="50" charset="-128"/>
                <a:ea typeface="Meiryo UI" pitchFamily="50" charset="-128"/>
                <a:cs typeface="Meiryo UI" pitchFamily="50" charset="-128"/>
              </a:rPr>
              <a:t>Unity</a:t>
            </a:r>
            <a:r>
              <a:rPr lang="ja-JP" altLang="en-US" sz="2000" dirty="0" smtClean="0">
                <a:latin typeface="Meiryo UI" pitchFamily="50" charset="-128"/>
                <a:ea typeface="Meiryo UI" pitchFamily="50" charset="-128"/>
                <a:cs typeface="Meiryo UI" pitchFamily="50" charset="-128"/>
              </a:rPr>
              <a:t>公式</a:t>
            </a:r>
            <a:endParaRPr lang="en-US" altLang="ja-JP" sz="2000" dirty="0" smtClean="0">
              <a:latin typeface="Meiryo UI" pitchFamily="50" charset="-128"/>
              <a:ea typeface="Meiryo UI" pitchFamily="50" charset="-128"/>
              <a:cs typeface="Meiryo UI" pitchFamily="50" charset="-128"/>
            </a:endParaRPr>
          </a:p>
          <a:p>
            <a:pPr lvl="2"/>
            <a:r>
              <a:rPr lang="en-US" altLang="ja-JP" sz="1000" dirty="0" smtClean="0">
                <a:latin typeface="Meiryo UI" pitchFamily="50" charset="-128"/>
                <a:ea typeface="Meiryo UI" pitchFamily="50" charset="-128"/>
                <a:cs typeface="Meiryo UI" pitchFamily="50" charset="-128"/>
                <a:hlinkClick r:id="rId2"/>
              </a:rPr>
              <a:t>http</a:t>
            </a:r>
            <a:r>
              <a:rPr lang="en-US" altLang="ja-JP" sz="1000" dirty="0">
                <a:latin typeface="Meiryo UI" pitchFamily="50" charset="-128"/>
                <a:ea typeface="Meiryo UI" pitchFamily="50" charset="-128"/>
                <a:cs typeface="Meiryo UI" pitchFamily="50" charset="-128"/>
                <a:hlinkClick r:id="rId2"/>
              </a:rPr>
              <a:t>://</a:t>
            </a:r>
            <a:r>
              <a:rPr lang="en-US" altLang="ja-JP" sz="1000" dirty="0" smtClean="0">
                <a:latin typeface="Meiryo UI" pitchFamily="50" charset="-128"/>
                <a:ea typeface="Meiryo UI" pitchFamily="50" charset="-128"/>
                <a:cs typeface="Meiryo UI" pitchFamily="50" charset="-128"/>
                <a:hlinkClick r:id="rId2"/>
              </a:rPr>
              <a:t>docs-jp.unity3d.com/Documentation/Components/SL-BuiltinIncludes.html</a:t>
            </a:r>
            <a:endParaRPr lang="en-US" altLang="ja-JP" sz="1000" dirty="0" smtClean="0">
              <a:latin typeface="Meiryo UI" pitchFamily="50" charset="-128"/>
              <a:ea typeface="Meiryo UI" pitchFamily="50" charset="-128"/>
              <a:cs typeface="Meiryo UI" pitchFamily="50" charset="-128"/>
            </a:endParaRPr>
          </a:p>
          <a:p>
            <a:pPr lvl="1"/>
            <a:r>
              <a:rPr lang="en-US" altLang="ja-JP" sz="2000" dirty="0">
                <a:latin typeface="Meiryo UI" pitchFamily="50" charset="-128"/>
                <a:ea typeface="Meiryo UI" pitchFamily="50" charset="-128"/>
                <a:cs typeface="Meiryo UI" pitchFamily="50" charset="-128"/>
              </a:rPr>
              <a:t>NVIDIA Developer Zone</a:t>
            </a:r>
          </a:p>
          <a:p>
            <a:pPr lvl="2"/>
            <a:r>
              <a:rPr lang="en-US" altLang="ja-JP" sz="1000" dirty="0">
                <a:latin typeface="Meiryo UI" pitchFamily="50" charset="-128"/>
                <a:ea typeface="Meiryo UI" pitchFamily="50" charset="-128"/>
                <a:cs typeface="Meiryo UI" pitchFamily="50" charset="-128"/>
                <a:hlinkClick r:id="rId3"/>
              </a:rPr>
              <a:t>https://</a:t>
            </a:r>
            <a:r>
              <a:rPr lang="en-US" altLang="ja-JP" sz="1000" dirty="0" smtClean="0">
                <a:latin typeface="Meiryo UI" pitchFamily="50" charset="-128"/>
                <a:ea typeface="Meiryo UI" pitchFamily="50" charset="-128"/>
                <a:cs typeface="Meiryo UI" pitchFamily="50" charset="-128"/>
                <a:hlinkClick r:id="rId3"/>
              </a:rPr>
              <a:t>developer.nvidia.com/cg-toolkit-download</a:t>
            </a:r>
            <a:endParaRPr lang="en-US" altLang="ja-JP" sz="1000" dirty="0" smtClean="0">
              <a:latin typeface="Meiryo UI" pitchFamily="50" charset="-128"/>
              <a:ea typeface="Meiryo UI" pitchFamily="50" charset="-128"/>
              <a:cs typeface="Meiryo UI" pitchFamily="50" charset="-128"/>
            </a:endParaRPr>
          </a:p>
          <a:p>
            <a:pPr lvl="1"/>
            <a:r>
              <a:rPr lang="ja-JP" altLang="en-US" sz="2000" dirty="0">
                <a:latin typeface="Meiryo UI" pitchFamily="50" charset="-128"/>
                <a:ea typeface="Meiryo UI" pitchFamily="50" charset="-128"/>
                <a:cs typeface="Meiryo UI" pitchFamily="50" charset="-128"/>
              </a:rPr>
              <a:t>和歌山大学床井研究室</a:t>
            </a:r>
            <a:endParaRPr lang="en-US" altLang="ja-JP" sz="2000" dirty="0">
              <a:latin typeface="Meiryo UI" pitchFamily="50" charset="-128"/>
              <a:ea typeface="Meiryo UI" pitchFamily="50" charset="-128"/>
              <a:cs typeface="Meiryo UI" pitchFamily="50" charset="-128"/>
            </a:endParaRPr>
          </a:p>
          <a:p>
            <a:pPr lvl="2"/>
            <a:r>
              <a:rPr lang="en-US" altLang="ja-JP" sz="1000" dirty="0">
                <a:latin typeface="Meiryo UI" pitchFamily="50" charset="-128"/>
                <a:ea typeface="Meiryo UI" pitchFamily="50" charset="-128"/>
                <a:cs typeface="Meiryo UI" pitchFamily="50" charset="-128"/>
                <a:hlinkClick r:id="rId4"/>
              </a:rPr>
              <a:t>http://marina.sys.wakayama-u.ac.jp/~tokoi/</a:t>
            </a:r>
            <a:endParaRPr lang="en-US" altLang="ja-JP" sz="1400" dirty="0">
              <a:latin typeface="Meiryo UI" pitchFamily="50" charset="-128"/>
              <a:ea typeface="Meiryo UI" pitchFamily="50" charset="-128"/>
              <a:cs typeface="Meiryo UI" pitchFamily="50" charset="-128"/>
            </a:endParaRPr>
          </a:p>
          <a:p>
            <a:pPr lvl="1"/>
            <a:r>
              <a:rPr lang="ja-JP" altLang="en-US" sz="2000" dirty="0">
                <a:latin typeface="Meiryo UI" pitchFamily="50" charset="-128"/>
                <a:ea typeface="Meiryo UI" pitchFamily="50" charset="-128"/>
                <a:cs typeface="Meiryo UI" pitchFamily="50" charset="-128"/>
              </a:rPr>
              <a:t>和歌山大学の講義資料らしき</a:t>
            </a:r>
            <a:r>
              <a:rPr lang="en-US" altLang="ja-JP" sz="2000" dirty="0">
                <a:latin typeface="Meiryo UI" pitchFamily="50" charset="-128"/>
                <a:ea typeface="Meiryo UI" pitchFamily="50" charset="-128"/>
                <a:cs typeface="Meiryo UI" pitchFamily="50" charset="-128"/>
              </a:rPr>
              <a:t>PDF</a:t>
            </a:r>
            <a:r>
              <a:rPr lang="en-US" altLang="ja-JP" sz="1400" dirty="0">
                <a:latin typeface="Meiryo UI" pitchFamily="50" charset="-128"/>
                <a:ea typeface="Meiryo UI" pitchFamily="50" charset="-128"/>
                <a:cs typeface="Meiryo UI" pitchFamily="50" charset="-128"/>
              </a:rPr>
              <a:t>	</a:t>
            </a:r>
          </a:p>
          <a:p>
            <a:pPr lvl="2"/>
            <a:r>
              <a:rPr lang="en-US" altLang="ja-JP" sz="1000" dirty="0">
                <a:latin typeface="Meiryo UI" pitchFamily="50" charset="-128"/>
                <a:ea typeface="Meiryo UI" pitchFamily="50" charset="-128"/>
                <a:cs typeface="Meiryo UI" pitchFamily="50" charset="-128"/>
                <a:hlinkClick r:id="rId5"/>
              </a:rPr>
              <a:t>http://www.wakayama-u.ac.jp/~</a:t>
            </a:r>
            <a:r>
              <a:rPr lang="en-US" altLang="ja-JP" sz="1000" dirty="0" smtClean="0">
                <a:latin typeface="Meiryo UI" pitchFamily="50" charset="-128"/>
                <a:ea typeface="Meiryo UI" pitchFamily="50" charset="-128"/>
                <a:cs typeface="Meiryo UI" pitchFamily="50" charset="-128"/>
                <a:hlinkClick r:id="rId5"/>
              </a:rPr>
              <a:t>tokoi/lecture/gg/ggnote06.pdf</a:t>
            </a:r>
            <a:endParaRPr lang="en-US" altLang="ja-JP" sz="1400" dirty="0">
              <a:latin typeface="Meiryo UI" pitchFamily="50" charset="-128"/>
              <a:ea typeface="Meiryo UI" pitchFamily="50" charset="-128"/>
              <a:cs typeface="Meiryo UI" pitchFamily="50" charset="-128"/>
            </a:endParaRPr>
          </a:p>
          <a:p>
            <a:pPr lvl="1"/>
            <a:r>
              <a:rPr lang="en-US" altLang="ja-JP" sz="2000" dirty="0" err="1" smtClean="0">
                <a:latin typeface="Meiryo UI" pitchFamily="50" charset="-128"/>
                <a:ea typeface="Meiryo UI" pitchFamily="50" charset="-128"/>
                <a:cs typeface="Meiryo UI" pitchFamily="50" charset="-128"/>
              </a:rPr>
              <a:t>ProjectASURA</a:t>
            </a:r>
            <a:endParaRPr lang="en-US" altLang="ja-JP" sz="2000" dirty="0" smtClean="0">
              <a:latin typeface="Meiryo UI" pitchFamily="50" charset="-128"/>
              <a:ea typeface="Meiryo UI" pitchFamily="50" charset="-128"/>
              <a:cs typeface="Meiryo UI" pitchFamily="50" charset="-128"/>
            </a:endParaRPr>
          </a:p>
          <a:p>
            <a:pPr lvl="2"/>
            <a:r>
              <a:rPr lang="en-US" altLang="ja-JP" sz="1000" dirty="0" smtClean="0">
                <a:latin typeface="Meiryo UI" pitchFamily="50" charset="-128"/>
                <a:ea typeface="Meiryo UI" pitchFamily="50" charset="-128"/>
                <a:cs typeface="Meiryo UI" pitchFamily="50" charset="-128"/>
                <a:hlinkClick r:id="rId6"/>
              </a:rPr>
              <a:t>http</a:t>
            </a:r>
            <a:r>
              <a:rPr lang="en-US" altLang="ja-JP" sz="1000" dirty="0">
                <a:latin typeface="Meiryo UI" pitchFamily="50" charset="-128"/>
                <a:ea typeface="Meiryo UI" pitchFamily="50" charset="-128"/>
                <a:cs typeface="Meiryo UI" pitchFamily="50" charset="-128"/>
                <a:hlinkClick r:id="rId6"/>
              </a:rPr>
              <a:t>://</a:t>
            </a:r>
            <a:r>
              <a:rPr lang="en-US" altLang="ja-JP" sz="1000" dirty="0" smtClean="0">
                <a:latin typeface="Meiryo UI" pitchFamily="50" charset="-128"/>
                <a:ea typeface="Meiryo UI" pitchFamily="50" charset="-128"/>
                <a:cs typeface="Meiryo UI" pitchFamily="50" charset="-128"/>
                <a:hlinkClick r:id="rId6"/>
              </a:rPr>
              <a:t>asura.iaigiri.com/OpenGL/gl28.html</a:t>
            </a:r>
            <a:endParaRPr lang="en-US" altLang="ja-JP" sz="1000" dirty="0">
              <a:latin typeface="Meiryo UI" pitchFamily="50" charset="-128"/>
              <a:ea typeface="Meiryo UI" pitchFamily="50" charset="-128"/>
              <a:cs typeface="Meiryo UI" pitchFamily="50" charset="-128"/>
            </a:endParaRPr>
          </a:p>
          <a:p>
            <a:pPr lvl="1"/>
            <a:r>
              <a:rPr lang="ja-JP" altLang="en-US" sz="2000" dirty="0" smtClean="0">
                <a:latin typeface="Meiryo UI" pitchFamily="50" charset="-128"/>
                <a:ea typeface="Meiryo UI" pitchFamily="50" charset="-128"/>
                <a:cs typeface="Meiryo UI" pitchFamily="50" charset="-128"/>
              </a:rPr>
              <a:t>迷走人形劇</a:t>
            </a:r>
            <a:endParaRPr lang="en-US" altLang="ja-JP" sz="2000" dirty="0" smtClean="0">
              <a:latin typeface="Meiryo UI" pitchFamily="50" charset="-128"/>
              <a:ea typeface="Meiryo UI" pitchFamily="50" charset="-128"/>
              <a:cs typeface="Meiryo UI" pitchFamily="50" charset="-128"/>
            </a:endParaRPr>
          </a:p>
          <a:p>
            <a:pPr lvl="2"/>
            <a:r>
              <a:rPr lang="en-US" altLang="ja-JP" sz="1000" dirty="0" smtClean="0">
                <a:latin typeface="Meiryo UI" pitchFamily="50" charset="-128"/>
                <a:ea typeface="Meiryo UI" pitchFamily="50" charset="-128"/>
                <a:cs typeface="Meiryo UI" pitchFamily="50" charset="-128"/>
                <a:hlinkClick r:id="rId7"/>
              </a:rPr>
              <a:t>http</a:t>
            </a:r>
            <a:r>
              <a:rPr lang="en-US" altLang="ja-JP" sz="1000" dirty="0">
                <a:latin typeface="Meiryo UI" pitchFamily="50" charset="-128"/>
                <a:ea typeface="Meiryo UI" pitchFamily="50" charset="-128"/>
                <a:cs typeface="Meiryo UI" pitchFamily="50" charset="-128"/>
                <a:hlinkClick r:id="rId7"/>
              </a:rPr>
              <a:t>://</a:t>
            </a:r>
            <a:r>
              <a:rPr lang="en-US" altLang="ja-JP" sz="1000" dirty="0" smtClean="0">
                <a:latin typeface="Meiryo UI" pitchFamily="50" charset="-128"/>
                <a:ea typeface="Meiryo UI" pitchFamily="50" charset="-128"/>
                <a:cs typeface="Meiryo UI" pitchFamily="50" charset="-128"/>
                <a:hlinkClick r:id="rId7"/>
              </a:rPr>
              <a:t>www.geocities.jp/neo_ku_ron/HP_NEW/GameProgram/LightCharacter/LightCharacter.html</a:t>
            </a:r>
            <a:endParaRPr lang="en-US" altLang="ja-JP" sz="1000" dirty="0">
              <a:latin typeface="Meiryo UI" pitchFamily="50" charset="-128"/>
              <a:ea typeface="Meiryo UI" pitchFamily="50" charset="-128"/>
              <a:cs typeface="Meiryo UI" pitchFamily="50" charset="-128"/>
            </a:endParaRPr>
          </a:p>
          <a:p>
            <a:pPr lvl="1"/>
            <a:endParaRPr lang="en-US" altLang="ja-JP" sz="2000" dirty="0" smtClean="0">
              <a:latin typeface="Meiryo UI" pitchFamily="50" charset="-128"/>
              <a:ea typeface="Meiryo UI" pitchFamily="50" charset="-128"/>
              <a:cs typeface="Meiryo UI" pitchFamily="50" charset="-128"/>
            </a:endParaRPr>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6" name="タイトル 1"/>
          <p:cNvSpPr txBox="1">
            <a:spLocks/>
          </p:cNvSpPr>
          <p:nvPr/>
        </p:nvSpPr>
        <p:spPr bwMode="auto">
          <a:xfrm>
            <a:off x="1221940" y="209816"/>
            <a:ext cx="75136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Arial" charset="0"/>
                <a:ea typeface="ＭＳ Ｐゴシック" charset="-128"/>
              </a:defRPr>
            </a:lvl2pPr>
            <a:lvl3pPr algn="l" rtl="0" eaLnBrk="1" fontAlgn="base" hangingPunct="1">
              <a:spcBef>
                <a:spcPct val="0"/>
              </a:spcBef>
              <a:spcAft>
                <a:spcPct val="0"/>
              </a:spcAft>
              <a:defRPr kumimoji="1" sz="4400">
                <a:solidFill>
                  <a:schemeClr val="tx2"/>
                </a:solidFill>
                <a:latin typeface="Arial" charset="0"/>
                <a:ea typeface="ＭＳ Ｐゴシック" charset="-128"/>
              </a:defRPr>
            </a:lvl3pPr>
            <a:lvl4pPr algn="l" rtl="0" eaLnBrk="1" fontAlgn="base" hangingPunct="1">
              <a:spcBef>
                <a:spcPct val="0"/>
              </a:spcBef>
              <a:spcAft>
                <a:spcPct val="0"/>
              </a:spcAft>
              <a:defRPr kumimoji="1" sz="4400">
                <a:solidFill>
                  <a:schemeClr val="tx2"/>
                </a:solidFill>
                <a:latin typeface="Arial" charset="0"/>
                <a:ea typeface="ＭＳ Ｐゴシック" charset="-128"/>
              </a:defRPr>
            </a:lvl4pPr>
            <a:lvl5pPr algn="l" rtl="0" eaLnBrk="1" fontAlgn="base" hangingPunct="1">
              <a:spcBef>
                <a:spcPct val="0"/>
              </a:spcBef>
              <a:spcAft>
                <a:spcPct val="0"/>
              </a:spcAft>
              <a:defRPr kumimoji="1" sz="4400">
                <a:solidFill>
                  <a:schemeClr val="tx2"/>
                </a:solidFill>
                <a:latin typeface="Arial" charset="0"/>
                <a:ea typeface="ＭＳ Ｐゴシック" charset="-128"/>
              </a:defRPr>
            </a:lvl5pPr>
            <a:lvl6pPr marL="457200" algn="l" rtl="0" eaLnBrk="1" fontAlgn="base" hangingPunct="1">
              <a:spcBef>
                <a:spcPct val="0"/>
              </a:spcBef>
              <a:spcAft>
                <a:spcPct val="0"/>
              </a:spcAft>
              <a:defRPr kumimoji="1" sz="4400">
                <a:solidFill>
                  <a:schemeClr val="tx2"/>
                </a:solidFill>
                <a:latin typeface="Arial" charset="0"/>
                <a:ea typeface="ＭＳ Ｐゴシック" charset="-128"/>
              </a:defRPr>
            </a:lvl6pPr>
            <a:lvl7pPr marL="914400" algn="l" rtl="0" eaLnBrk="1" fontAlgn="base" hangingPunct="1">
              <a:spcBef>
                <a:spcPct val="0"/>
              </a:spcBef>
              <a:spcAft>
                <a:spcPct val="0"/>
              </a:spcAft>
              <a:defRPr kumimoji="1" sz="4400">
                <a:solidFill>
                  <a:schemeClr val="tx2"/>
                </a:solidFill>
                <a:latin typeface="Arial" charset="0"/>
                <a:ea typeface="ＭＳ Ｐゴシック" charset="-128"/>
              </a:defRPr>
            </a:lvl7pPr>
            <a:lvl8pPr marL="1371600" algn="l" rtl="0" eaLnBrk="1" fontAlgn="base" hangingPunct="1">
              <a:spcBef>
                <a:spcPct val="0"/>
              </a:spcBef>
              <a:spcAft>
                <a:spcPct val="0"/>
              </a:spcAft>
              <a:defRPr kumimoji="1" sz="4400">
                <a:solidFill>
                  <a:schemeClr val="tx2"/>
                </a:solidFill>
                <a:latin typeface="Arial" charset="0"/>
                <a:ea typeface="ＭＳ Ｐゴシック" charset="-128"/>
              </a:defRPr>
            </a:lvl8pPr>
            <a:lvl9pPr marL="1828800" algn="l" rtl="0" eaLnBrk="1" fontAlgn="base" hangingPunct="1">
              <a:spcBef>
                <a:spcPct val="0"/>
              </a:spcBef>
              <a:spcAft>
                <a:spcPct val="0"/>
              </a:spcAft>
              <a:defRPr kumimoji="1" sz="4400">
                <a:solidFill>
                  <a:schemeClr val="tx2"/>
                </a:solidFill>
                <a:latin typeface="Arial" charset="0"/>
                <a:ea typeface="ＭＳ Ｐゴシック" charset="-128"/>
              </a:defRPr>
            </a:lvl9pPr>
          </a:lstStyle>
          <a:p>
            <a:r>
              <a:rPr lang="ja-JP" altLang="en-US" kern="0" dirty="0" smtClean="0"/>
              <a:t>シェーダー参考サイト</a:t>
            </a:r>
            <a:r>
              <a:rPr lang="en-US" altLang="ja-JP" kern="0" dirty="0" smtClean="0"/>
              <a:t>URL</a:t>
            </a:r>
            <a:r>
              <a:rPr lang="ja-JP" altLang="en-US" kern="0" dirty="0" smtClean="0"/>
              <a:t>①</a:t>
            </a:r>
            <a:endParaRPr lang="ja-JP" altLang="en-US" kern="0" dirty="0"/>
          </a:p>
        </p:txBody>
      </p:sp>
    </p:spTree>
    <p:extLst>
      <p:ext uri="{BB962C8B-B14F-4D97-AF65-F5344CB8AC3E}">
        <p14:creationId xmlns:p14="http://schemas.microsoft.com/office/powerpoint/2010/main" val="50829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00200"/>
            <a:ext cx="8363272" cy="4637112"/>
          </a:xfrm>
        </p:spPr>
        <p:txBody>
          <a:bodyPr/>
          <a:lstStyle/>
          <a:p>
            <a:pPr lvl="1"/>
            <a:r>
              <a:rPr lang="en-US" altLang="ja-JP" sz="2000" dirty="0">
                <a:latin typeface="Meiryo UI" pitchFamily="50" charset="-128"/>
                <a:ea typeface="Meiryo UI" pitchFamily="50" charset="-128"/>
                <a:cs typeface="Meiryo UI" pitchFamily="50" charset="-128"/>
              </a:rPr>
              <a:t>Real to Unreal </a:t>
            </a:r>
            <a:r>
              <a:rPr lang="en-US" altLang="ja-JP" sz="2000" dirty="0" err="1">
                <a:latin typeface="Meiryo UI" pitchFamily="50" charset="-128"/>
                <a:ea typeface="Meiryo UI" pitchFamily="50" charset="-128"/>
                <a:cs typeface="Meiryo UI" pitchFamily="50" charset="-128"/>
              </a:rPr>
              <a:t>WiKi</a:t>
            </a:r>
            <a:endParaRPr lang="en-US" altLang="ja-JP" sz="2000" dirty="0">
              <a:latin typeface="Meiryo UI" pitchFamily="50" charset="-128"/>
              <a:ea typeface="Meiryo UI" pitchFamily="50" charset="-128"/>
              <a:cs typeface="Meiryo UI" pitchFamily="50" charset="-128"/>
            </a:endParaRPr>
          </a:p>
          <a:p>
            <a:pPr lvl="2"/>
            <a:r>
              <a:rPr lang="en-US" altLang="ja-JP" sz="1000" dirty="0">
                <a:latin typeface="Meiryo UI" pitchFamily="50" charset="-128"/>
                <a:ea typeface="Meiryo UI" pitchFamily="50" charset="-128"/>
                <a:cs typeface="Meiryo UI" pitchFamily="50" charset="-128"/>
                <a:hlinkClick r:id="rId2"/>
              </a:rPr>
              <a:t>http://real2unreal.org/wiki/Cg</a:t>
            </a:r>
            <a:endParaRPr lang="en-US" altLang="ja-JP" sz="1000" dirty="0">
              <a:latin typeface="Meiryo UI" pitchFamily="50" charset="-128"/>
              <a:ea typeface="Meiryo UI" pitchFamily="50" charset="-128"/>
              <a:cs typeface="Meiryo UI" pitchFamily="50" charset="-128"/>
            </a:endParaRPr>
          </a:p>
          <a:p>
            <a:pPr lvl="1"/>
            <a:r>
              <a:rPr lang="ja-JP" altLang="en-US" sz="2000" dirty="0">
                <a:latin typeface="Meiryo UI" pitchFamily="50" charset="-128"/>
                <a:ea typeface="Meiryo UI" pitchFamily="50" charset="-128"/>
                <a:cs typeface="Meiryo UI" pitchFamily="50" charset="-128"/>
              </a:rPr>
              <a:t>せっかくだから俺はプログラマの道を選ぶぜ</a:t>
            </a:r>
            <a:r>
              <a:rPr lang="en-US" altLang="ja-JP" sz="2000" dirty="0">
                <a:latin typeface="Meiryo UI" pitchFamily="50" charset="-128"/>
                <a:ea typeface="Meiryo UI" pitchFamily="50" charset="-128"/>
                <a:cs typeface="Meiryo UI" pitchFamily="50" charset="-128"/>
              </a:rPr>
              <a:t>@wiki</a:t>
            </a:r>
          </a:p>
          <a:p>
            <a:pPr lvl="2"/>
            <a:r>
              <a:rPr lang="en-US" altLang="ja-JP" sz="1000" dirty="0">
                <a:latin typeface="Meiryo UI" pitchFamily="50" charset="-128"/>
                <a:ea typeface="Meiryo UI" pitchFamily="50" charset="-128"/>
                <a:cs typeface="Meiryo UI" pitchFamily="50" charset="-128"/>
                <a:hlinkClick r:id="rId3"/>
              </a:rPr>
              <a:t>http://www11.atwiki.jp/darui_program/pages/222.html</a:t>
            </a:r>
            <a:endParaRPr lang="en-US" altLang="ja-JP" sz="1000" dirty="0">
              <a:latin typeface="Meiryo UI" pitchFamily="50" charset="-128"/>
              <a:ea typeface="Meiryo UI" pitchFamily="50" charset="-128"/>
              <a:cs typeface="Meiryo UI" pitchFamily="50" charset="-128"/>
            </a:endParaRPr>
          </a:p>
          <a:p>
            <a:pPr lvl="1"/>
            <a:r>
              <a:rPr lang="ja-JP" altLang="en-US" sz="2000" dirty="0">
                <a:latin typeface="Meiryo UI" pitchFamily="50" charset="-128"/>
                <a:ea typeface="Meiryo UI" pitchFamily="50" charset="-128"/>
                <a:cs typeface="Meiryo UI" pitchFamily="50" charset="-128"/>
              </a:rPr>
              <a:t>操・活・解</a:t>
            </a:r>
            <a:endParaRPr lang="en-US" altLang="ja-JP" sz="2000" dirty="0">
              <a:latin typeface="Meiryo UI" pitchFamily="50" charset="-128"/>
              <a:ea typeface="Meiryo UI" pitchFamily="50" charset="-128"/>
              <a:cs typeface="Meiryo UI" pitchFamily="50" charset="-128"/>
            </a:endParaRPr>
          </a:p>
          <a:p>
            <a:pPr lvl="2"/>
            <a:r>
              <a:rPr lang="en-US" altLang="ja-JP" sz="1000" dirty="0">
                <a:latin typeface="Meiryo UI" pitchFamily="50" charset="-128"/>
                <a:ea typeface="Meiryo UI" pitchFamily="50" charset="-128"/>
                <a:cs typeface="Meiryo UI" pitchFamily="50" charset="-128"/>
                <a:hlinkClick r:id="rId4"/>
              </a:rPr>
              <a:t>http://kotozone.blog55.fc2.com/blog-entry-251.html</a:t>
            </a:r>
            <a:endParaRPr lang="en-US" altLang="ja-JP" sz="1000" dirty="0">
              <a:latin typeface="Meiryo UI" pitchFamily="50" charset="-128"/>
              <a:ea typeface="Meiryo UI" pitchFamily="50" charset="-128"/>
              <a:cs typeface="Meiryo UI" pitchFamily="50" charset="-128"/>
            </a:endParaRPr>
          </a:p>
          <a:p>
            <a:pPr lvl="1"/>
            <a:r>
              <a:rPr lang="ja-JP" altLang="en-US" sz="2000" dirty="0">
                <a:latin typeface="Meiryo UI" pitchFamily="50" charset="-128"/>
                <a:ea typeface="Meiryo UI" pitchFamily="50" charset="-128"/>
                <a:cs typeface="Meiryo UI" pitchFamily="50" charset="-128"/>
              </a:rPr>
              <a:t>なにげに</a:t>
            </a:r>
            <a:r>
              <a:rPr lang="ja-JP" altLang="en-US" sz="2000" dirty="0" err="1">
                <a:latin typeface="Meiryo UI" pitchFamily="50" charset="-128"/>
                <a:ea typeface="Meiryo UI" pitchFamily="50" charset="-128"/>
                <a:cs typeface="Meiryo UI" pitchFamily="50" charset="-128"/>
              </a:rPr>
              <a:t>ぷろぐらま</a:t>
            </a:r>
            <a:r>
              <a:rPr lang="ja-JP" altLang="en-US" sz="2000" dirty="0">
                <a:latin typeface="Meiryo UI" pitchFamily="50" charset="-128"/>
                <a:ea typeface="Meiryo UI" pitchFamily="50" charset="-128"/>
                <a:cs typeface="Meiryo UI" pitchFamily="50" charset="-128"/>
              </a:rPr>
              <a:t>ー</a:t>
            </a:r>
            <a:r>
              <a:rPr lang="en-US" altLang="ja-JP" sz="2000" dirty="0">
                <a:latin typeface="Meiryo UI" pitchFamily="50" charset="-128"/>
                <a:ea typeface="Meiryo UI" pitchFamily="50" charset="-128"/>
                <a:cs typeface="Meiryo UI" pitchFamily="50" charset="-128"/>
              </a:rPr>
              <a:t>wiki</a:t>
            </a:r>
          </a:p>
          <a:p>
            <a:pPr lvl="2"/>
            <a:r>
              <a:rPr lang="en-US" altLang="ja-JP" sz="1000" dirty="0">
                <a:latin typeface="Meiryo UI" pitchFamily="50" charset="-128"/>
                <a:ea typeface="Meiryo UI" pitchFamily="50" charset="-128"/>
                <a:cs typeface="Meiryo UI" pitchFamily="50" charset="-128"/>
                <a:hlinkClick r:id="rId5"/>
              </a:rPr>
              <a:t>http://wiki.livedoor.jp/bokkuri_orz/</a:t>
            </a:r>
            <a:endParaRPr lang="en-US" altLang="ja-JP" sz="1000" dirty="0">
              <a:latin typeface="Meiryo UI" pitchFamily="50" charset="-128"/>
              <a:ea typeface="Meiryo UI" pitchFamily="50" charset="-128"/>
              <a:cs typeface="Meiryo UI" pitchFamily="50" charset="-128"/>
            </a:endParaRPr>
          </a:p>
          <a:p>
            <a:pPr lvl="1"/>
            <a:r>
              <a:rPr lang="ja-JP" altLang="en-US" sz="2000" dirty="0">
                <a:latin typeface="Meiryo UI" pitchFamily="50" charset="-128"/>
                <a:ea typeface="Meiryo UI" pitchFamily="50" charset="-128"/>
                <a:cs typeface="Meiryo UI" pitchFamily="50" charset="-128"/>
              </a:rPr>
              <a:t>○</a:t>
            </a:r>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つく</a:t>
            </a:r>
            <a:r>
              <a:rPr lang="ja-JP" altLang="en-US" sz="2000" dirty="0" err="1">
                <a:latin typeface="Meiryo UI" pitchFamily="50" charset="-128"/>
                <a:ea typeface="Meiryo UI" pitchFamily="50" charset="-128"/>
                <a:cs typeface="Meiryo UI" pitchFamily="50" charset="-128"/>
              </a:rPr>
              <a:t>ろ</a:t>
            </a:r>
            <a:r>
              <a:rPr lang="ja-JP" altLang="en-US" sz="2000" dirty="0">
                <a:latin typeface="Meiryo UI" pitchFamily="50" charset="-128"/>
                <a:ea typeface="Meiryo UI" pitchFamily="50" charset="-128"/>
                <a:cs typeface="Meiryo UI" pitchFamily="50" charset="-128"/>
              </a:rPr>
              <a:t>ーどっとコム</a:t>
            </a:r>
            <a:endParaRPr lang="en-US" altLang="ja-JP" sz="2000" dirty="0">
              <a:latin typeface="Meiryo UI" pitchFamily="50" charset="-128"/>
              <a:ea typeface="Meiryo UI" pitchFamily="50" charset="-128"/>
              <a:cs typeface="Meiryo UI" pitchFamily="50" charset="-128"/>
            </a:endParaRPr>
          </a:p>
          <a:p>
            <a:pPr lvl="2"/>
            <a:r>
              <a:rPr lang="en-US" altLang="ja-JP" sz="1000" dirty="0">
                <a:latin typeface="Meiryo UI" pitchFamily="50" charset="-128"/>
                <a:ea typeface="Meiryo UI" pitchFamily="50" charset="-128"/>
                <a:cs typeface="Meiryo UI" pitchFamily="50" charset="-128"/>
                <a:hlinkClick r:id="rId6"/>
              </a:rPr>
              <a:t>http://marupeke296.com/UNI_S_No3_SurfaceShader.html</a:t>
            </a:r>
            <a:endParaRPr lang="en-US" altLang="ja-JP" sz="1400" dirty="0">
              <a:latin typeface="Meiryo UI" pitchFamily="50" charset="-128"/>
              <a:ea typeface="Meiryo UI" pitchFamily="50" charset="-128"/>
              <a:cs typeface="Meiryo UI" pitchFamily="50" charset="-128"/>
            </a:endParaRPr>
          </a:p>
          <a:p>
            <a:pPr lvl="1"/>
            <a:r>
              <a:rPr lang="en-US" altLang="ja-JP" sz="2000" dirty="0" err="1">
                <a:latin typeface="Meiryo UI" pitchFamily="50" charset="-128"/>
                <a:ea typeface="Meiryo UI" pitchFamily="50" charset="-128"/>
                <a:cs typeface="Meiryo UI" pitchFamily="50" charset="-128"/>
              </a:rPr>
              <a:t>yaminabi</a:t>
            </a:r>
            <a:r>
              <a:rPr lang="en-US" altLang="ja-JP" sz="2000" dirty="0">
                <a:latin typeface="Meiryo UI" pitchFamily="50" charset="-128"/>
                <a:ea typeface="Meiryo UI" pitchFamily="50" charset="-128"/>
                <a:cs typeface="Meiryo UI" pitchFamily="50" charset="-128"/>
              </a:rPr>
              <a:t> </a:t>
            </a:r>
          </a:p>
          <a:p>
            <a:pPr lvl="2"/>
            <a:r>
              <a:rPr lang="en-US" altLang="ja-JP"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hlinkClick r:id="rId7"/>
              </a:rPr>
              <a:t>http://blog.livedoor.jp/akinow/archives/52297080.html</a:t>
            </a:r>
            <a:endParaRPr lang="en-US" altLang="ja-JP" sz="1000" dirty="0">
              <a:latin typeface="Meiryo UI" pitchFamily="50" charset="-128"/>
              <a:ea typeface="Meiryo UI" pitchFamily="50" charset="-128"/>
              <a:cs typeface="Meiryo UI" pitchFamily="50" charset="-128"/>
            </a:endParaRPr>
          </a:p>
          <a:p>
            <a:pPr lvl="1"/>
            <a:endParaRPr lang="en-US" altLang="ja-JP" sz="2000" dirty="0" smtClean="0">
              <a:latin typeface="Meiryo UI" pitchFamily="50" charset="-128"/>
              <a:ea typeface="Meiryo UI" pitchFamily="50" charset="-128"/>
              <a:cs typeface="Meiryo UI" pitchFamily="50" charset="-128"/>
            </a:endParaRPr>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7" name="タイトル 1"/>
          <p:cNvSpPr txBox="1">
            <a:spLocks/>
          </p:cNvSpPr>
          <p:nvPr/>
        </p:nvSpPr>
        <p:spPr bwMode="auto">
          <a:xfrm>
            <a:off x="1221940" y="209816"/>
            <a:ext cx="75136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Arial" charset="0"/>
                <a:ea typeface="ＭＳ Ｐゴシック" charset="-128"/>
              </a:defRPr>
            </a:lvl2pPr>
            <a:lvl3pPr algn="l" rtl="0" eaLnBrk="1" fontAlgn="base" hangingPunct="1">
              <a:spcBef>
                <a:spcPct val="0"/>
              </a:spcBef>
              <a:spcAft>
                <a:spcPct val="0"/>
              </a:spcAft>
              <a:defRPr kumimoji="1" sz="4400">
                <a:solidFill>
                  <a:schemeClr val="tx2"/>
                </a:solidFill>
                <a:latin typeface="Arial" charset="0"/>
                <a:ea typeface="ＭＳ Ｐゴシック" charset="-128"/>
              </a:defRPr>
            </a:lvl3pPr>
            <a:lvl4pPr algn="l" rtl="0" eaLnBrk="1" fontAlgn="base" hangingPunct="1">
              <a:spcBef>
                <a:spcPct val="0"/>
              </a:spcBef>
              <a:spcAft>
                <a:spcPct val="0"/>
              </a:spcAft>
              <a:defRPr kumimoji="1" sz="4400">
                <a:solidFill>
                  <a:schemeClr val="tx2"/>
                </a:solidFill>
                <a:latin typeface="Arial" charset="0"/>
                <a:ea typeface="ＭＳ Ｐゴシック" charset="-128"/>
              </a:defRPr>
            </a:lvl4pPr>
            <a:lvl5pPr algn="l" rtl="0" eaLnBrk="1" fontAlgn="base" hangingPunct="1">
              <a:spcBef>
                <a:spcPct val="0"/>
              </a:spcBef>
              <a:spcAft>
                <a:spcPct val="0"/>
              </a:spcAft>
              <a:defRPr kumimoji="1" sz="4400">
                <a:solidFill>
                  <a:schemeClr val="tx2"/>
                </a:solidFill>
                <a:latin typeface="Arial" charset="0"/>
                <a:ea typeface="ＭＳ Ｐゴシック" charset="-128"/>
              </a:defRPr>
            </a:lvl5pPr>
            <a:lvl6pPr marL="457200" algn="l" rtl="0" eaLnBrk="1" fontAlgn="base" hangingPunct="1">
              <a:spcBef>
                <a:spcPct val="0"/>
              </a:spcBef>
              <a:spcAft>
                <a:spcPct val="0"/>
              </a:spcAft>
              <a:defRPr kumimoji="1" sz="4400">
                <a:solidFill>
                  <a:schemeClr val="tx2"/>
                </a:solidFill>
                <a:latin typeface="Arial" charset="0"/>
                <a:ea typeface="ＭＳ Ｐゴシック" charset="-128"/>
              </a:defRPr>
            </a:lvl6pPr>
            <a:lvl7pPr marL="914400" algn="l" rtl="0" eaLnBrk="1" fontAlgn="base" hangingPunct="1">
              <a:spcBef>
                <a:spcPct val="0"/>
              </a:spcBef>
              <a:spcAft>
                <a:spcPct val="0"/>
              </a:spcAft>
              <a:defRPr kumimoji="1" sz="4400">
                <a:solidFill>
                  <a:schemeClr val="tx2"/>
                </a:solidFill>
                <a:latin typeface="Arial" charset="0"/>
                <a:ea typeface="ＭＳ Ｐゴシック" charset="-128"/>
              </a:defRPr>
            </a:lvl7pPr>
            <a:lvl8pPr marL="1371600" algn="l" rtl="0" eaLnBrk="1" fontAlgn="base" hangingPunct="1">
              <a:spcBef>
                <a:spcPct val="0"/>
              </a:spcBef>
              <a:spcAft>
                <a:spcPct val="0"/>
              </a:spcAft>
              <a:defRPr kumimoji="1" sz="4400">
                <a:solidFill>
                  <a:schemeClr val="tx2"/>
                </a:solidFill>
                <a:latin typeface="Arial" charset="0"/>
                <a:ea typeface="ＭＳ Ｐゴシック" charset="-128"/>
              </a:defRPr>
            </a:lvl8pPr>
            <a:lvl9pPr marL="1828800" algn="l" rtl="0" eaLnBrk="1" fontAlgn="base" hangingPunct="1">
              <a:spcBef>
                <a:spcPct val="0"/>
              </a:spcBef>
              <a:spcAft>
                <a:spcPct val="0"/>
              </a:spcAft>
              <a:defRPr kumimoji="1" sz="4400">
                <a:solidFill>
                  <a:schemeClr val="tx2"/>
                </a:solidFill>
                <a:latin typeface="Arial" charset="0"/>
                <a:ea typeface="ＭＳ Ｐゴシック" charset="-128"/>
              </a:defRPr>
            </a:lvl9pPr>
          </a:lstStyle>
          <a:p>
            <a:r>
              <a:rPr lang="ja-JP" altLang="en-US" kern="0" dirty="0" smtClean="0"/>
              <a:t>シェーダー参考サイト</a:t>
            </a:r>
            <a:r>
              <a:rPr lang="en-US" altLang="ja-JP" kern="0" dirty="0" smtClean="0"/>
              <a:t>URL</a:t>
            </a:r>
            <a:r>
              <a:rPr lang="ja-JP" altLang="en-US" kern="0" dirty="0" smtClean="0"/>
              <a:t>②</a:t>
            </a:r>
            <a:endParaRPr lang="ja-JP" altLang="en-US" kern="0" dirty="0"/>
          </a:p>
        </p:txBody>
      </p:sp>
    </p:spTree>
    <p:extLst>
      <p:ext uri="{BB962C8B-B14F-4D97-AF65-F5344CB8AC3E}">
        <p14:creationId xmlns:p14="http://schemas.microsoft.com/office/powerpoint/2010/main" val="323153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a:t>
            </a:r>
            <a:r>
              <a:rPr lang="ja-JP" altLang="en-US" dirty="0" smtClean="0"/>
              <a:t>書籍</a:t>
            </a:r>
            <a:endParaRPr kumimoji="1" lang="ja-JP" altLang="en-US" dirty="0"/>
          </a:p>
        </p:txBody>
      </p:sp>
      <p:sp>
        <p:nvSpPr>
          <p:cNvPr id="3" name="コンテンツ プレースホルダー 2"/>
          <p:cNvSpPr>
            <a:spLocks noGrp="1"/>
          </p:cNvSpPr>
          <p:nvPr>
            <p:ph idx="1"/>
          </p:nvPr>
        </p:nvSpPr>
        <p:spPr/>
        <p:txBody>
          <a:bodyPr/>
          <a:lstStyle/>
          <a:p>
            <a:r>
              <a:rPr lang="en-US" altLang="ja-JP" dirty="0"/>
              <a:t>Unity </a:t>
            </a:r>
            <a:r>
              <a:rPr lang="ja-JP" altLang="en-US" dirty="0" smtClean="0"/>
              <a:t>ライブラリ辞典～ランタイム編～</a:t>
            </a:r>
            <a:endParaRPr lang="en-US" altLang="ja-JP" dirty="0" smtClean="0"/>
          </a:p>
          <a:p>
            <a:pPr lvl="1"/>
            <a:r>
              <a:rPr lang="ja-JP" altLang="en-US" sz="2600" dirty="0" smtClean="0"/>
              <a:t>株式会社カットシステム：安藤圭吾</a:t>
            </a:r>
            <a:endParaRPr lang="en-US" altLang="ja-JP" sz="2600" dirty="0" smtClean="0"/>
          </a:p>
          <a:p>
            <a:pPr lvl="8"/>
            <a:r>
              <a:rPr lang="ja-JP" altLang="en-US" sz="1800" dirty="0" smtClean="0"/>
              <a:t>値段５８００円</a:t>
            </a:r>
            <a:endParaRPr lang="en-US" altLang="ja-JP" sz="1800" dirty="0" smtClean="0"/>
          </a:p>
          <a:p>
            <a:pPr lvl="8"/>
            <a:endParaRPr lang="en-US" altLang="ja-JP" sz="1800" dirty="0"/>
          </a:p>
          <a:p>
            <a:pPr marL="3657600" lvl="8" indent="0">
              <a:buNone/>
            </a:pPr>
            <a:endParaRPr lang="en-US" altLang="ja-JP" sz="1800" dirty="0" smtClean="0"/>
          </a:p>
          <a:p>
            <a:r>
              <a:rPr lang="en-US" altLang="ja-JP" dirty="0" smtClean="0"/>
              <a:t>Unity</a:t>
            </a:r>
            <a:r>
              <a:rPr lang="ja-JP" altLang="en-US" dirty="0" smtClean="0"/>
              <a:t>入門</a:t>
            </a:r>
            <a:endParaRPr lang="en-US" altLang="ja-JP" dirty="0" smtClean="0"/>
          </a:p>
          <a:p>
            <a:pPr marL="0" indent="0">
              <a:buNone/>
            </a:pPr>
            <a:r>
              <a:rPr lang="ja-JP" altLang="en-US" sz="2400" dirty="0" smtClean="0"/>
              <a:t>～高機能ゲームエンジンによるマルチプラットフォーム開発～</a:t>
            </a:r>
            <a:endParaRPr lang="en-US" altLang="ja-JP" sz="2400" dirty="0" smtClean="0"/>
          </a:p>
          <a:p>
            <a:pPr lvl="1"/>
            <a:r>
              <a:rPr lang="ja-JP" altLang="en-US" sz="2000" dirty="0" smtClean="0"/>
              <a:t>ソフトバンククリエイティブ株式会社：高橋啓次朗</a:t>
            </a:r>
            <a:endParaRPr lang="en-US" altLang="ja-JP" sz="2000" dirty="0" smtClean="0"/>
          </a:p>
          <a:p>
            <a:pPr lvl="8"/>
            <a:r>
              <a:rPr lang="ja-JP" altLang="en-US" sz="1800" dirty="0" smtClean="0"/>
              <a:t>値段２７００円</a:t>
            </a:r>
            <a:endParaRPr lang="en-US" altLang="ja-JP" sz="2000" dirty="0" smtClean="0"/>
          </a:p>
        </p:txBody>
      </p:sp>
      <p:sp>
        <p:nvSpPr>
          <p:cNvPr id="4"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Tree>
    <p:extLst>
      <p:ext uri="{BB962C8B-B14F-4D97-AF65-F5344CB8AC3E}">
        <p14:creationId xmlns:p14="http://schemas.microsoft.com/office/powerpoint/2010/main" val="366578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5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3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M0111344\SkyDrive\64Tan_画像倉庫\発表病\manga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7066" y="5013176"/>
            <a:ext cx="2323980" cy="232398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smtClean="0"/>
              <a:t>プロジェクトメンバー</a:t>
            </a:r>
            <a:endParaRPr kumimoji="1" lang="ja-JP" altLang="en-US" dirty="0"/>
          </a:p>
        </p:txBody>
      </p:sp>
      <p:sp>
        <p:nvSpPr>
          <p:cNvPr id="3" name="コンテンツ プレースホルダー 2"/>
          <p:cNvSpPr>
            <a:spLocks noGrp="1"/>
          </p:cNvSpPr>
          <p:nvPr>
            <p:ph sz="half" idx="1"/>
          </p:nvPr>
        </p:nvSpPr>
        <p:spPr/>
        <p:txBody>
          <a:bodyPr>
            <a:normAutofit/>
          </a:bodyPr>
          <a:lstStyle/>
          <a:p>
            <a:r>
              <a:rPr lang="ja-JP" altLang="en-US" dirty="0" smtClean="0"/>
              <a:t>プロデューサ</a:t>
            </a:r>
            <a:endParaRPr lang="en-US" altLang="ja-JP" dirty="0"/>
          </a:p>
          <a:p>
            <a:pPr lvl="1"/>
            <a:r>
              <a:rPr lang="ja-JP" altLang="en-US" dirty="0" smtClean="0"/>
              <a:t>　</a:t>
            </a:r>
            <a:r>
              <a:rPr lang="ja-JP" altLang="en-US" sz="2800" dirty="0" smtClean="0"/>
              <a:t>野島</a:t>
            </a:r>
            <a:r>
              <a:rPr lang="ja-JP" altLang="en-US" sz="2800" dirty="0"/>
              <a:t>豪太</a:t>
            </a:r>
            <a:endParaRPr lang="en-US" altLang="ja-JP" sz="2800" dirty="0"/>
          </a:p>
          <a:p>
            <a:pPr marL="457200" indent="-457200">
              <a:buFont typeface="Arial" pitchFamily="34" charset="0"/>
              <a:buChar char="•"/>
            </a:pPr>
            <a:endParaRPr lang="en-US" altLang="ja-JP" dirty="0"/>
          </a:p>
          <a:p>
            <a:r>
              <a:rPr lang="ja-JP" altLang="en-US" dirty="0"/>
              <a:t>プログラマ</a:t>
            </a:r>
            <a:endParaRPr lang="en-US" altLang="ja-JP" dirty="0"/>
          </a:p>
          <a:p>
            <a:pPr lvl="1"/>
            <a:r>
              <a:rPr lang="ja-JP" altLang="en-US" sz="2800" dirty="0"/>
              <a:t>　高橋明広</a:t>
            </a:r>
            <a:endParaRPr lang="en-US" altLang="ja-JP" sz="2800" dirty="0"/>
          </a:p>
          <a:p>
            <a:pPr lvl="1"/>
            <a:r>
              <a:rPr lang="ja-JP" altLang="en-US" sz="2800" dirty="0"/>
              <a:t>　諏訪</a:t>
            </a:r>
            <a:r>
              <a:rPr lang="ja-JP" altLang="en-US" sz="2800" dirty="0" smtClean="0"/>
              <a:t>裕紀</a:t>
            </a:r>
            <a:endParaRPr lang="en-US" altLang="ja-JP" sz="2800" dirty="0"/>
          </a:p>
          <a:p>
            <a:pPr lvl="1"/>
            <a:r>
              <a:rPr lang="ja-JP" altLang="en-US" sz="2800" dirty="0"/>
              <a:t>　</a:t>
            </a:r>
            <a:r>
              <a:rPr lang="en-US" altLang="ja-JP" sz="2800" dirty="0" smtClean="0"/>
              <a:t>※</a:t>
            </a:r>
            <a:r>
              <a:rPr lang="ja-JP" altLang="en-US" sz="2800" dirty="0" smtClean="0"/>
              <a:t>野島</a:t>
            </a:r>
            <a:r>
              <a:rPr lang="ja-JP" altLang="en-US" sz="2800" dirty="0"/>
              <a:t>豪太</a:t>
            </a:r>
            <a:endParaRPr lang="en-US" altLang="ja-JP" sz="2800" dirty="0"/>
          </a:p>
          <a:p>
            <a:pPr marL="0" indent="0">
              <a:buNone/>
            </a:pPr>
            <a:endParaRPr kumimoji="1" lang="en-US" altLang="ja-JP" dirty="0" smtClean="0"/>
          </a:p>
        </p:txBody>
      </p:sp>
      <p:sp>
        <p:nvSpPr>
          <p:cNvPr id="4" name="コンテンツ プレースホルダー 3"/>
          <p:cNvSpPr>
            <a:spLocks noGrp="1"/>
          </p:cNvSpPr>
          <p:nvPr>
            <p:ph sz="half" idx="2"/>
          </p:nvPr>
        </p:nvSpPr>
        <p:spPr/>
        <p:txBody>
          <a:bodyPr>
            <a:normAutofit/>
          </a:bodyPr>
          <a:lstStyle/>
          <a:p>
            <a:r>
              <a:rPr kumimoji="1" lang="ja-JP" altLang="en-US" dirty="0" smtClean="0"/>
              <a:t>グラフィック</a:t>
            </a:r>
            <a:endParaRPr kumimoji="1" lang="en-US" altLang="ja-JP" dirty="0" smtClean="0"/>
          </a:p>
          <a:p>
            <a:pPr lvl="1"/>
            <a:r>
              <a:rPr kumimoji="1" lang="ja-JP" altLang="en-US" sz="2800" dirty="0" smtClean="0"/>
              <a:t>土屋謙</a:t>
            </a:r>
            <a:endParaRPr kumimoji="1" lang="en-US" altLang="ja-JP" sz="2800" dirty="0" smtClean="0"/>
          </a:p>
          <a:p>
            <a:pPr lvl="1"/>
            <a:r>
              <a:rPr lang="ja-JP" altLang="en-US" sz="2800" dirty="0" smtClean="0"/>
              <a:t>西須宙太</a:t>
            </a:r>
            <a:endParaRPr lang="en-US" altLang="ja-JP" sz="2800" dirty="0" smtClean="0"/>
          </a:p>
          <a:p>
            <a:pPr lvl="1"/>
            <a:r>
              <a:rPr lang="ja-JP" altLang="en-US" sz="2800" dirty="0"/>
              <a:t>菅原</a:t>
            </a:r>
            <a:r>
              <a:rPr lang="ja-JP" altLang="en-US" sz="2800" dirty="0" smtClean="0"/>
              <a:t>健太</a:t>
            </a:r>
            <a:endParaRPr lang="en-US" altLang="ja-JP" sz="2800" dirty="0" smtClean="0"/>
          </a:p>
          <a:p>
            <a:r>
              <a:rPr lang="ja-JP" altLang="en-US" dirty="0" smtClean="0"/>
              <a:t>キャラクターデザイン</a:t>
            </a:r>
            <a:endParaRPr lang="en-US" altLang="ja-JP" dirty="0" smtClean="0"/>
          </a:p>
          <a:p>
            <a:pPr lvl="1"/>
            <a:r>
              <a:rPr lang="ja-JP" altLang="en-US" sz="2800" dirty="0"/>
              <a:t>門倉周</a:t>
            </a:r>
            <a:r>
              <a:rPr lang="ja-JP" altLang="en-US" sz="2800" dirty="0" smtClean="0"/>
              <a:t>平</a:t>
            </a:r>
            <a:endParaRPr lang="en-US" altLang="ja-JP" sz="2800" dirty="0" smtClean="0"/>
          </a:p>
          <a:p>
            <a:r>
              <a:rPr lang="ja-JP" altLang="en-US" dirty="0" smtClean="0"/>
              <a:t>サウンド</a:t>
            </a:r>
            <a:endParaRPr lang="en-US" altLang="ja-JP" dirty="0" smtClean="0"/>
          </a:p>
          <a:p>
            <a:pPr lvl="1"/>
            <a:r>
              <a:rPr lang="ja-JP" altLang="en-US" sz="2800" dirty="0" smtClean="0">
                <a:latin typeface="+mn-ea"/>
                <a:cs typeface="メイリオ" pitchFamily="50" charset="-128"/>
              </a:rPr>
              <a:t>神山真太郎</a:t>
            </a:r>
            <a:endParaRPr lang="en-US" altLang="ja-JP" sz="2800" dirty="0" smtClean="0">
              <a:latin typeface="+mn-ea"/>
              <a:cs typeface="メイリオ" pitchFamily="50" charset="-128"/>
            </a:endParaRPr>
          </a:p>
          <a:p>
            <a:pPr marL="411480" lvl="1" indent="0">
              <a:buNone/>
            </a:pPr>
            <a:endParaRPr lang="en-US" altLang="ja-JP" dirty="0"/>
          </a:p>
          <a:p>
            <a:pPr marL="411480" lvl="1" indent="0">
              <a:buNone/>
            </a:pPr>
            <a:endParaRPr kumimoji="1" lang="en-US" altLang="ja-JP" dirty="0"/>
          </a:p>
          <a:p>
            <a:pPr lvl="1"/>
            <a:endParaRPr kumimoji="1" lang="ja-JP" altLang="en-US" dirty="0"/>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ea typeface="ＭＳ Ｐゴシック" charset="-128"/>
            </a:endParaRPr>
          </a:p>
        </p:txBody>
      </p:sp>
      <p:sp>
        <p:nvSpPr>
          <p:cNvPr id="6"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ea typeface="ＭＳ Ｐゴシック" charset="-128"/>
            </a:endParaRPr>
          </a:p>
        </p:txBody>
      </p:sp>
      <p:pic>
        <p:nvPicPr>
          <p:cNvPr id="5123" name="Picture 3" descr="C:\Users\M0111344\SkyDrive\西須\stb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885" y="4971273"/>
            <a:ext cx="3098640" cy="232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963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5000" fill="hold"/>
                                        <p:tgtEl>
                                          <p:spTgt spid="5"/>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3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ea typeface="ＭＳ Ｐゴシック" charset="-128"/>
            </a:endParaRPr>
          </a:p>
        </p:txBody>
      </p:sp>
      <p:sp>
        <p:nvSpPr>
          <p:cNvPr id="7"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ea typeface="ＭＳ Ｐゴシック" charset="-128"/>
            </a:endParaRPr>
          </a:p>
        </p:txBody>
      </p:sp>
      <p:pic>
        <p:nvPicPr>
          <p:cNvPr id="7170" name="Picture 2" descr="C:\Users\M0111344\SkyDrive\西須\h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158132"/>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M0111344\SkyDrive\ロゴコン\矢武空棒ロゴ_NoB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1742904"/>
            <a:ext cx="4240162" cy="31812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M0111344\Documents\授業関連\プロジェクト演習2年次\矢武空棒\CG素材\空田WorksImg2012_09_25\空田WorksImg2012_09_25\sti-b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3890" y="3648214"/>
            <a:ext cx="3152512" cy="31525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0111344\SkyDrive\64Tan_画像倉庫\発表病\manga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528" y="3468325"/>
            <a:ext cx="3512288" cy="35122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0111344\SkyDrive\西須\vit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092" y="-665674"/>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123728" y="5224468"/>
            <a:ext cx="5942560" cy="584775"/>
          </a:xfrm>
          <a:prstGeom prst="rect">
            <a:avLst/>
          </a:prstGeom>
          <a:noFill/>
        </p:spPr>
        <p:txBody>
          <a:bodyPr wrap="square" rtlCol="0">
            <a:spAutoFit/>
          </a:bodyPr>
          <a:lstStyle/>
          <a:p>
            <a:r>
              <a:rPr kumimoji="1" lang="ja-JP" altLang="en-US" sz="3200" dirty="0" smtClean="0"/>
              <a:t>ご清聴ありがとうございました</a:t>
            </a:r>
            <a:endParaRPr kumimoji="1" lang="ja-JP" altLang="en-US" sz="3200" dirty="0"/>
          </a:p>
        </p:txBody>
      </p:sp>
    </p:spTree>
    <p:extLst>
      <p:ext uri="{BB962C8B-B14F-4D97-AF65-F5344CB8AC3E}">
        <p14:creationId xmlns:p14="http://schemas.microsoft.com/office/powerpoint/2010/main" val="356553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5000" fill="hold"/>
                                        <p:tgtEl>
                                          <p:spTgt spid="6"/>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3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はじめに①</a:t>
            </a:r>
            <a:endParaRPr lang="en-US" altLang="ja-JP"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dirty="0" smtClean="0"/>
              <a:t>エディター統合型ゲームエンジン</a:t>
            </a:r>
            <a:endParaRPr lang="en-US" altLang="ja-JP" dirty="0" smtClean="0"/>
          </a:p>
          <a:p>
            <a:endParaRPr lang="en-US" altLang="ja-JP" dirty="0" smtClean="0"/>
          </a:p>
          <a:p>
            <a:r>
              <a:rPr lang="ja-JP" altLang="en-US" dirty="0" smtClean="0"/>
              <a:t>現状のバージョン：</a:t>
            </a:r>
            <a:r>
              <a:rPr lang="en-US" altLang="ja-JP" dirty="0"/>
              <a:t>Unity </a:t>
            </a:r>
            <a:r>
              <a:rPr lang="en-US" altLang="ja-JP" dirty="0" smtClean="0"/>
              <a:t>4.1.3</a:t>
            </a:r>
          </a:p>
          <a:p>
            <a:endParaRPr lang="en-US" altLang="ja-JP" dirty="0" smtClean="0"/>
          </a:p>
          <a:p>
            <a:r>
              <a:rPr lang="ja-JP" altLang="en-US" dirty="0"/>
              <a:t>利用</a:t>
            </a:r>
            <a:r>
              <a:rPr lang="ja-JP" altLang="en-US" dirty="0" smtClean="0"/>
              <a:t>言語：</a:t>
            </a:r>
            <a:r>
              <a:rPr lang="en-US" altLang="ja-JP" dirty="0" err="1" smtClean="0"/>
              <a:t>JavaScript,Boo</a:t>
            </a:r>
            <a:r>
              <a:rPr lang="en-US" altLang="ja-JP" dirty="0" err="1"/>
              <a:t>,</a:t>
            </a:r>
            <a:r>
              <a:rPr lang="en-US" altLang="ja-JP" dirty="0" err="1" smtClean="0"/>
              <a:t>C</a:t>
            </a:r>
            <a:r>
              <a:rPr lang="en-US" altLang="ja-JP" dirty="0" smtClean="0"/>
              <a:t>#</a:t>
            </a:r>
          </a:p>
          <a:p>
            <a:endParaRPr lang="en-US" altLang="ja-JP" dirty="0" smtClean="0"/>
          </a:p>
          <a:p>
            <a:r>
              <a:rPr lang="ja-JP" altLang="en-US" dirty="0" smtClean="0"/>
              <a:t>ライセンス：</a:t>
            </a:r>
            <a:r>
              <a:rPr lang="en-US" altLang="ja-JP" dirty="0" err="1" smtClean="0"/>
              <a:t>iOs,Andrpod,Pro</a:t>
            </a:r>
            <a:endParaRPr lang="en-US" altLang="ja-JP" dirty="0" smtClean="0"/>
          </a:p>
          <a:p>
            <a:pPr marL="0" indent="0">
              <a:buNone/>
            </a:pPr>
            <a:endParaRPr lang="en-US" altLang="ja-JP" dirty="0" smtClean="0"/>
          </a:p>
          <a:p>
            <a:pPr marL="0" indent="0">
              <a:buNone/>
            </a:pPr>
            <a:r>
              <a:rPr lang="en-US" altLang="ja-JP" sz="2000" dirty="0" smtClean="0"/>
              <a:t>URL</a:t>
            </a:r>
            <a:r>
              <a:rPr lang="ja-JP" altLang="en-US" sz="2000" dirty="0" smtClean="0"/>
              <a:t>：</a:t>
            </a:r>
            <a:r>
              <a:rPr lang="en-US" altLang="ja-JP" sz="2000" dirty="0">
                <a:hlinkClick r:id="rId3"/>
              </a:rPr>
              <a:t>http://japan.unity3d.com</a:t>
            </a:r>
            <a:r>
              <a:rPr lang="en-US" altLang="ja-JP" sz="2400" dirty="0" smtClean="0">
                <a:hlinkClick r:id="rId3"/>
              </a:rPr>
              <a:t>/</a:t>
            </a:r>
            <a:endParaRPr lang="en-US" altLang="ja-JP" dirty="0"/>
          </a:p>
          <a:p>
            <a:endParaRPr lang="en-US" altLang="ja-JP" dirty="0" smtClean="0"/>
          </a:p>
          <a:p>
            <a:endParaRPr lang="en-US" altLang="ja-JP" dirty="0"/>
          </a:p>
          <a:p>
            <a:endParaRPr lang="en-US" altLang="ja-JP" dirty="0" smtClean="0"/>
          </a:p>
          <a:p>
            <a:endParaRPr lang="en-US" altLang="ja-JP" dirty="0" smtClean="0"/>
          </a:p>
          <a:p>
            <a:endParaRPr lang="en-US" altLang="ja-JP" dirty="0"/>
          </a:p>
          <a:p>
            <a:endParaRPr lang="en-US" altLang="ja-JP" dirty="0" smtClean="0"/>
          </a:p>
          <a:p>
            <a:endParaRPr lang="en-US" altLang="ja-JP" sz="4000"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Tree>
    <p:extLst>
      <p:ext uri="{BB962C8B-B14F-4D97-AF65-F5344CB8AC3E}">
        <p14:creationId xmlns:p14="http://schemas.microsoft.com/office/powerpoint/2010/main" val="201827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はじめに②</a:t>
            </a:r>
            <a:endParaRPr lang="en-US" altLang="ja-JP"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dirty="0" smtClean="0"/>
              <a:t>スクリプトをオブジェクトに反映させることで</a:t>
            </a:r>
            <a:endParaRPr lang="en-US" altLang="ja-JP" dirty="0" smtClean="0"/>
          </a:p>
          <a:p>
            <a:pPr marL="0" indent="0">
              <a:buNone/>
            </a:pPr>
            <a:r>
              <a:rPr lang="ja-JP" altLang="en-US" dirty="0" smtClean="0"/>
              <a:t>　 利用可能</a:t>
            </a:r>
            <a:endParaRPr lang="en-US" altLang="ja-JP" dirty="0" smtClean="0"/>
          </a:p>
          <a:p>
            <a:endParaRPr lang="en-US" altLang="ja-JP" dirty="0" smtClean="0"/>
          </a:p>
          <a:p>
            <a:endParaRPr lang="en-US" altLang="ja-JP" dirty="0"/>
          </a:p>
          <a:p>
            <a:endParaRPr lang="en-US" altLang="ja-JP" dirty="0" smtClean="0"/>
          </a:p>
          <a:p>
            <a:endParaRPr lang="en-US" altLang="ja-JP" dirty="0" smtClean="0"/>
          </a:p>
          <a:p>
            <a:endParaRPr lang="en-US" altLang="ja-JP" dirty="0"/>
          </a:p>
          <a:p>
            <a:endParaRPr lang="en-US" altLang="ja-JP" dirty="0" smtClean="0"/>
          </a:p>
          <a:p>
            <a:endParaRPr lang="en-US" altLang="ja-JP" sz="4000"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3074" name="Picture 2" descr="C:\Users\m01112575b\Pictures\jo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08920"/>
            <a:ext cx="7128792" cy="329088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7271791" y="2741450"/>
            <a:ext cx="1872209" cy="1323439"/>
          </a:xfrm>
          <a:prstGeom prst="rect">
            <a:avLst/>
          </a:prstGeom>
          <a:noFill/>
        </p:spPr>
        <p:txBody>
          <a:bodyPr wrap="square" rtlCol="0">
            <a:spAutoFit/>
          </a:bodyPr>
          <a:lstStyle/>
          <a:p>
            <a:r>
              <a:rPr kumimoji="1" lang="ja-JP" altLang="en-US" sz="2000" dirty="0"/>
              <a:t>選択</a:t>
            </a:r>
            <a:r>
              <a:rPr kumimoji="1" lang="ja-JP" altLang="en-US" sz="2000" dirty="0" smtClean="0"/>
              <a:t>した、</a:t>
            </a:r>
            <a:endParaRPr kumimoji="1" lang="en-US" altLang="ja-JP" sz="2000" dirty="0" smtClean="0"/>
          </a:p>
          <a:p>
            <a:r>
              <a:rPr kumimoji="1" lang="ja-JP" altLang="en-US" sz="2000" dirty="0" smtClean="0"/>
              <a:t>オブジェクトにスクリプトを</a:t>
            </a:r>
            <a:endParaRPr kumimoji="1" lang="en-US" altLang="ja-JP" sz="2000" dirty="0" smtClean="0"/>
          </a:p>
          <a:p>
            <a:r>
              <a:rPr kumimoji="1" lang="ja-JP" altLang="en-US" sz="2000" dirty="0" smtClean="0"/>
              <a:t>ドラック</a:t>
            </a:r>
            <a:endParaRPr kumimoji="1" lang="en-US" altLang="ja-JP" sz="2000" dirty="0" smtClean="0"/>
          </a:p>
        </p:txBody>
      </p:sp>
      <p:sp>
        <p:nvSpPr>
          <p:cNvPr id="7" name="下矢印 6"/>
          <p:cNvSpPr/>
          <p:nvPr/>
        </p:nvSpPr>
        <p:spPr>
          <a:xfrm rot="4900893">
            <a:off x="4349680" y="1037773"/>
            <a:ext cx="540390" cy="4675268"/>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271790" y="4354363"/>
            <a:ext cx="1872209" cy="1323439"/>
          </a:xfrm>
          <a:prstGeom prst="rect">
            <a:avLst/>
          </a:prstGeom>
          <a:noFill/>
        </p:spPr>
        <p:txBody>
          <a:bodyPr wrap="square" rtlCol="0">
            <a:spAutoFit/>
          </a:bodyPr>
          <a:lstStyle/>
          <a:p>
            <a:r>
              <a:rPr kumimoji="1" lang="ja-JP" altLang="en-US" sz="2000" dirty="0" smtClean="0"/>
              <a:t>反映されると</a:t>
            </a:r>
            <a:r>
              <a:rPr kumimoji="1" lang="en-US" altLang="ja-JP" sz="2000" dirty="0" err="1" smtClean="0"/>
              <a:t>Inspecter</a:t>
            </a:r>
            <a:r>
              <a:rPr kumimoji="1" lang="ja-JP" altLang="en-US" sz="2000" dirty="0" smtClean="0"/>
              <a:t>に、</a:t>
            </a:r>
            <a:endParaRPr kumimoji="1" lang="en-US" altLang="ja-JP" sz="2000" dirty="0" smtClean="0"/>
          </a:p>
          <a:p>
            <a:r>
              <a:rPr kumimoji="1" lang="ja-JP" altLang="en-US" sz="2000" dirty="0" smtClean="0"/>
              <a:t>スクリプトが追加される</a:t>
            </a:r>
            <a:endParaRPr kumimoji="1" lang="en-US" altLang="ja-JP" sz="2000" dirty="0" smtClean="0"/>
          </a:p>
        </p:txBody>
      </p:sp>
    </p:spTree>
    <p:extLst>
      <p:ext uri="{BB962C8B-B14F-4D97-AF65-F5344CB8AC3E}">
        <p14:creationId xmlns:p14="http://schemas.microsoft.com/office/powerpoint/2010/main" val="410940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便利</a:t>
            </a:r>
            <a:r>
              <a:rPr lang="ja-JP" altLang="en-US" dirty="0" smtClean="0"/>
              <a:t>な点</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endParaRPr lang="en-US" altLang="ja-JP" dirty="0" smtClean="0"/>
          </a:p>
          <a:p>
            <a:pPr marL="514350" indent="-514350">
              <a:buFont typeface="+mj-lt"/>
              <a:buAutoNum type="arabicPeriod"/>
            </a:pPr>
            <a:r>
              <a:rPr lang="ja-JP" altLang="en-US" dirty="0" smtClean="0"/>
              <a:t>クラスや関数が豊富</a:t>
            </a:r>
            <a:endParaRPr lang="en-US" altLang="ja-JP" dirty="0" smtClean="0"/>
          </a:p>
          <a:p>
            <a:pPr marL="514350" indent="-514350">
              <a:buFont typeface="+mj-lt"/>
              <a:buAutoNum type="arabicPeriod"/>
            </a:pPr>
            <a:endParaRPr lang="en-US" altLang="ja-JP" dirty="0" smtClean="0"/>
          </a:p>
          <a:p>
            <a:pPr marL="514350" indent="-514350">
              <a:buFont typeface="+mj-lt"/>
              <a:buAutoNum type="arabicPeriod"/>
            </a:pPr>
            <a:r>
              <a:rPr lang="ja-JP" altLang="en-US" dirty="0"/>
              <a:t>アセットの</a:t>
            </a:r>
            <a:r>
              <a:rPr lang="ja-JP" altLang="en-US" dirty="0" smtClean="0"/>
              <a:t>支援</a:t>
            </a:r>
            <a:endParaRPr lang="en-US" altLang="ja-JP" dirty="0" smtClean="0"/>
          </a:p>
          <a:p>
            <a:pPr marL="514350" indent="-514350">
              <a:buFont typeface="+mj-lt"/>
              <a:buAutoNum type="arabicPeriod"/>
            </a:pPr>
            <a:endParaRPr lang="en-US" altLang="ja-JP" dirty="0"/>
          </a:p>
          <a:p>
            <a:pPr marL="514350" indent="-514350">
              <a:buFont typeface="+mj-lt"/>
              <a:buAutoNum type="arabicPeriod"/>
            </a:pPr>
            <a:r>
              <a:rPr lang="ja-JP" altLang="en-US" dirty="0"/>
              <a:t>素早い実装</a:t>
            </a:r>
            <a:endParaRPr lang="en-US" altLang="ja-JP" dirty="0"/>
          </a:p>
          <a:p>
            <a:pPr marL="514350" indent="-514350">
              <a:buFont typeface="+mj-lt"/>
              <a:buAutoNum type="arabicPeriod"/>
            </a:pPr>
            <a:endParaRPr lang="en-US" altLang="ja-JP" dirty="0" smtClean="0"/>
          </a:p>
          <a:p>
            <a:pPr marL="514350" indent="-514350">
              <a:buFont typeface="+mj-lt"/>
              <a:buAutoNum type="arabicPeriod"/>
            </a:pPr>
            <a:endParaRPr lang="en-US" altLang="ja-JP" dirty="0" smtClean="0"/>
          </a:p>
          <a:p>
            <a:pPr marL="0" indent="0">
              <a:buNone/>
            </a:pPr>
            <a:endParaRPr lang="en-US" altLang="ja-JP" dirty="0"/>
          </a:p>
          <a:p>
            <a:endParaRPr lang="en-US" altLang="ja-JP" dirty="0" smtClean="0"/>
          </a:p>
          <a:p>
            <a:endParaRPr lang="en-US" altLang="ja-JP" dirty="0" smtClean="0"/>
          </a:p>
          <a:p>
            <a:pPr marL="0" indent="0">
              <a:buNone/>
            </a:pPr>
            <a:endParaRPr lang="en-US" altLang="ja-JP" dirty="0" smtClean="0"/>
          </a:p>
          <a:p>
            <a:endParaRPr lang="en-US" altLang="ja-JP" dirty="0" smtClean="0"/>
          </a:p>
          <a:p>
            <a:endParaRPr lang="en-US" altLang="ja-JP" dirty="0"/>
          </a:p>
          <a:p>
            <a:endParaRPr lang="en-US" altLang="ja-JP" dirty="0" smtClean="0"/>
          </a:p>
          <a:p>
            <a:endParaRPr lang="en-US" altLang="ja-JP" sz="4000"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Tree>
    <p:extLst>
      <p:ext uri="{BB962C8B-B14F-4D97-AF65-F5344CB8AC3E}">
        <p14:creationId xmlns:p14="http://schemas.microsoft.com/office/powerpoint/2010/main" val="84163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116632"/>
            <a:ext cx="7513637" cy="1143000"/>
          </a:xfrm>
        </p:spPr>
        <p:txBody>
          <a:bodyPr/>
          <a:lstStyle/>
          <a:p>
            <a:r>
              <a:rPr lang="ja-JP" altLang="en-US" dirty="0"/>
              <a:t>便利</a:t>
            </a:r>
            <a:r>
              <a:rPr lang="ja-JP" altLang="en-US" dirty="0" smtClean="0"/>
              <a:t>な点</a:t>
            </a:r>
            <a:r>
              <a:rPr lang="en-US" altLang="ja-JP" dirty="0" smtClean="0"/>
              <a:t/>
            </a:r>
            <a:br>
              <a:rPr lang="en-US" altLang="ja-JP" dirty="0" smtClean="0"/>
            </a:br>
            <a:r>
              <a:rPr lang="en-US" altLang="ja-JP" dirty="0"/>
              <a:t> </a:t>
            </a:r>
            <a:r>
              <a:rPr lang="en-US" altLang="ja-JP" dirty="0" smtClean="0"/>
              <a:t>    </a:t>
            </a:r>
            <a:r>
              <a:rPr lang="ja-JP" altLang="en-US" dirty="0" smtClean="0"/>
              <a:t>～クラスや関数が豊富①～</a:t>
            </a:r>
            <a:endParaRPr kumimoji="1" lang="ja-JP" altLang="en-US" dirty="0"/>
          </a:p>
        </p:txBody>
      </p:sp>
      <p:sp>
        <p:nvSpPr>
          <p:cNvPr id="3" name="コンテンツ プレースホルダー 2"/>
          <p:cNvSpPr>
            <a:spLocks noGrp="1"/>
          </p:cNvSpPr>
          <p:nvPr>
            <p:ph idx="1"/>
          </p:nvPr>
        </p:nvSpPr>
        <p:spPr>
          <a:xfrm>
            <a:off x="457200" y="1600200"/>
            <a:ext cx="8229600" cy="4637112"/>
          </a:xfrm>
        </p:spPr>
        <p:txBody>
          <a:bodyPr/>
          <a:lstStyle/>
          <a:p>
            <a:r>
              <a:rPr lang="ja-JP" altLang="en-US" dirty="0" smtClean="0"/>
              <a:t>この２行で物と物をくっつけることが出来る</a:t>
            </a:r>
            <a:endParaRPr lang="en-US" altLang="ja-JP" dirty="0"/>
          </a:p>
          <a:p>
            <a:endParaRPr lang="en-US" altLang="ja-JP" dirty="0" smtClean="0"/>
          </a:p>
          <a:p>
            <a:endParaRPr lang="en-US" altLang="ja-JP" dirty="0" smtClean="0"/>
          </a:p>
          <a:p>
            <a:endParaRPr lang="en-US" altLang="ja-JP" dirty="0"/>
          </a:p>
          <a:p>
            <a:pPr marL="457200" lvl="1" indent="0">
              <a:buNone/>
            </a:pPr>
            <a:endParaRPr lang="en-US" altLang="ja-JP" dirty="0"/>
          </a:p>
          <a:p>
            <a:pPr marL="457200" lvl="1" indent="0">
              <a:buNone/>
            </a:pPr>
            <a:r>
              <a:rPr lang="ja-JP" altLang="en-US" sz="1800" dirty="0" smtClean="0"/>
              <a:t>１行目：</a:t>
            </a:r>
            <a:r>
              <a:rPr lang="en-US" altLang="ja-JP" sz="1800" dirty="0" err="1" smtClean="0"/>
              <a:t>AddComponent</a:t>
            </a:r>
            <a:r>
              <a:rPr lang="ja-JP" altLang="en-US" sz="1800" dirty="0" smtClean="0"/>
              <a:t>（）</a:t>
            </a:r>
            <a:endParaRPr lang="en-US" altLang="ja-JP" sz="1800" dirty="0" smtClean="0"/>
          </a:p>
          <a:p>
            <a:pPr marL="457200" lvl="1" indent="0">
              <a:buNone/>
            </a:pPr>
            <a:r>
              <a:rPr lang="en-US" altLang="ja-JP" sz="1800" dirty="0" err="1" smtClean="0"/>
              <a:t>gameObject</a:t>
            </a:r>
            <a:r>
              <a:rPr lang="ja-JP" altLang="en-US" sz="1800" dirty="0" smtClean="0"/>
              <a:t>と呼ばれるクラスの中から＜＞で指定したクラスを取得し、用意したインスタンスに格納</a:t>
            </a:r>
            <a:endParaRPr lang="en-US" altLang="ja-JP" sz="1800" dirty="0" smtClean="0"/>
          </a:p>
          <a:p>
            <a:pPr marL="457200" lvl="1" indent="0">
              <a:buNone/>
            </a:pPr>
            <a:r>
              <a:rPr lang="ja-JP" altLang="en-US" sz="1800" dirty="0" smtClean="0"/>
              <a:t>２行目：</a:t>
            </a:r>
            <a:endParaRPr lang="en-US" altLang="ja-JP" sz="1800" dirty="0" smtClean="0"/>
          </a:p>
          <a:p>
            <a:pPr marL="457200" lvl="1" indent="0">
              <a:buNone/>
            </a:pPr>
            <a:r>
              <a:rPr lang="ja-JP" altLang="en-US" sz="1800" dirty="0"/>
              <a:t>インスタンス</a:t>
            </a:r>
            <a:r>
              <a:rPr lang="ja-JP" altLang="en-US" sz="1800" dirty="0" smtClean="0"/>
              <a:t>に格納されたクラスの中身の</a:t>
            </a:r>
            <a:r>
              <a:rPr lang="en-US" altLang="ja-JP" sz="1800" dirty="0" err="1" smtClean="0"/>
              <a:t>connectedBody</a:t>
            </a:r>
            <a:r>
              <a:rPr lang="ja-JP" altLang="en-US" sz="1800" dirty="0" smtClean="0"/>
              <a:t>に引数を格納</a:t>
            </a:r>
            <a:endParaRPr lang="en-US" altLang="ja-JP" sz="1800" dirty="0" smtClean="0"/>
          </a:p>
        </p:txBody>
      </p:sp>
      <p:sp>
        <p:nvSpPr>
          <p:cNvPr id="4" name="Freeform 8"/>
          <p:cNvSpPr>
            <a:spLocks noEditPoints="1"/>
          </p:cNvSpPr>
          <p:nvPr/>
        </p:nvSpPr>
        <p:spPr bwMode="auto">
          <a:xfrm>
            <a:off x="444255" y="877584"/>
            <a:ext cx="250496" cy="250284"/>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sp>
        <p:nvSpPr>
          <p:cNvPr id="5" name="Freeform 7"/>
          <p:cNvSpPr>
            <a:spLocks noEditPoints="1"/>
          </p:cNvSpPr>
          <p:nvPr/>
        </p:nvSpPr>
        <p:spPr bwMode="auto">
          <a:xfrm>
            <a:off x="579869" y="572729"/>
            <a:ext cx="424699" cy="42999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ea typeface="ＭＳ Ｐゴシック" charset="-128"/>
            </a:endParaRPr>
          </a:p>
        </p:txBody>
      </p:sp>
      <p:pic>
        <p:nvPicPr>
          <p:cNvPr id="1026" name="Picture 2" descr="C:\Users\m01112575b\Pictures\jo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36" y="2204864"/>
            <a:ext cx="8476085" cy="2195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43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3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2nd_S.A.C">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Meiryo UI"/>
        <a:ea typeface="Meiryo UI"/>
        <a:cs typeface=""/>
      </a:majorFont>
      <a:minorFont>
        <a:latin typeface="HGP創英角ｺﾞｼｯｸUB"/>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7230</TotalTime>
  <Words>2181</Words>
  <Application>Microsoft Office PowerPoint</Application>
  <PresentationFormat>画面に合わせる (4:3)</PresentationFormat>
  <Paragraphs>524</Paragraphs>
  <Slides>54</Slides>
  <Notes>7</Notes>
  <HiddenSlides>0</HiddenSlides>
  <MMClips>0</MMClips>
  <ScaleCrop>false</ScaleCrop>
  <HeadingPairs>
    <vt:vector size="4" baseType="variant">
      <vt:variant>
        <vt:lpstr>テーマ</vt:lpstr>
      </vt:variant>
      <vt:variant>
        <vt:i4>1</vt:i4>
      </vt:variant>
      <vt:variant>
        <vt:lpstr>スライド タイトル</vt:lpstr>
      </vt:variant>
      <vt:variant>
        <vt:i4>54</vt:i4>
      </vt:variant>
    </vt:vector>
  </HeadingPairs>
  <TitlesOfParts>
    <vt:vector size="55" baseType="lpstr">
      <vt:lpstr>2nd_S.A.C</vt:lpstr>
      <vt:lpstr>本日のお品書き</vt:lpstr>
      <vt:lpstr>本日のお品書き</vt:lpstr>
      <vt:lpstr>役割分担</vt:lpstr>
      <vt:lpstr>矢武空棒(やぶからぼう)</vt:lpstr>
      <vt:lpstr>PowerPoint プレゼンテーション</vt:lpstr>
      <vt:lpstr>はじめに①</vt:lpstr>
      <vt:lpstr>はじめに②</vt:lpstr>
      <vt:lpstr>便利な点</vt:lpstr>
      <vt:lpstr>便利な点      ～クラスや関数が豊富①～</vt:lpstr>
      <vt:lpstr>便利な点      ～クラスや関数が豊富②～</vt:lpstr>
      <vt:lpstr>便利な点～アセットの支援①～</vt:lpstr>
      <vt:lpstr>便利な点～様々なアセット②～</vt:lpstr>
      <vt:lpstr>便利な点～素早い実装①～</vt:lpstr>
      <vt:lpstr>便利な点～素早い実装②～</vt:lpstr>
      <vt:lpstr>注意点</vt:lpstr>
      <vt:lpstr>注意点～プログラム知識①～</vt:lpstr>
      <vt:lpstr>注意点～プログラム知識①～</vt:lpstr>
      <vt:lpstr>注意点～プログラム知識②～</vt:lpstr>
      <vt:lpstr>注意点～プログラム知識③～</vt:lpstr>
      <vt:lpstr>注意点～グラッフィック技術～</vt:lpstr>
      <vt:lpstr>注意点～グラッフィック技術～</vt:lpstr>
      <vt:lpstr>注意点～期限をしっかりと～</vt:lpstr>
      <vt:lpstr>PowerPoint プレゼンテーション</vt:lpstr>
      <vt:lpstr>PsMoveについて①</vt:lpstr>
      <vt:lpstr>PsMoveについて②</vt:lpstr>
      <vt:lpstr>PsMoveについて③</vt:lpstr>
      <vt:lpstr>PsMoveについて④</vt:lpstr>
      <vt:lpstr>AIについて</vt:lpstr>
      <vt:lpstr>AIの設計:説明の概要</vt:lpstr>
      <vt:lpstr>状況や行動の粒度での関数化</vt:lpstr>
      <vt:lpstr>実際のコード①</vt:lpstr>
      <vt:lpstr>実際のコード②</vt:lpstr>
      <vt:lpstr>実際のコード③④</vt:lpstr>
      <vt:lpstr>何が嬉しいんでしょうね？</vt:lpstr>
      <vt:lpstr>GameObjectレベルの機能分割</vt:lpstr>
      <vt:lpstr>GameObjectレベルの機能分割</vt:lpstr>
      <vt:lpstr>GameObjectレベルの機能分割</vt:lpstr>
      <vt:lpstr>Free版で経路探索をする時の壁</vt:lpstr>
      <vt:lpstr>Generic使うしかないじゃない…!!</vt:lpstr>
      <vt:lpstr>どういうことだ…オイ…Listが</vt:lpstr>
      <vt:lpstr>名前と機能が一致するとは限らない</vt:lpstr>
      <vt:lpstr>シェーダーについて</vt:lpstr>
      <vt:lpstr>Unityのシェーダの種類</vt:lpstr>
      <vt:lpstr>実際に作ってみて躓いた点</vt:lpstr>
      <vt:lpstr>実際に作ってみて躓いた点2</vt:lpstr>
      <vt:lpstr>躓いてしまったので…</vt:lpstr>
      <vt:lpstr>色々あって完成(*´ω｀*)</vt:lpstr>
      <vt:lpstr>PowerPoint プレゼンテーション</vt:lpstr>
      <vt:lpstr>Unity全般参考サイト</vt:lpstr>
      <vt:lpstr>PowerPoint プレゼンテーション</vt:lpstr>
      <vt:lpstr>PowerPoint プレゼンテーション</vt:lpstr>
      <vt:lpstr>参考書籍</vt:lpstr>
      <vt:lpstr>プロジェクトメンバー</vt:lpstr>
      <vt:lpstr>PowerPoint プレゼンテーション</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Admin</dc:creator>
  <cp:lastModifiedBy>Admin</cp:lastModifiedBy>
  <cp:revision>378</cp:revision>
  <dcterms:created xsi:type="dcterms:W3CDTF">2012-05-04T04:05:15Z</dcterms:created>
  <dcterms:modified xsi:type="dcterms:W3CDTF">2013-06-04T15:48:07Z</dcterms:modified>
</cp:coreProperties>
</file>